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
      <p:font typeface="Balsamiq Sans"/>
      <p:bold r:id="rId21"/>
      <p:boldItalic r:id="rId22"/>
    </p:embeddedFont>
    <p:embeddedFont>
      <p:font typeface="Poppins"/>
      <p:regular r:id="rId23"/>
      <p:bold r:id="rId24"/>
      <p:italic r:id="rId25"/>
      <p:boldItalic r:id="rId26"/>
    </p:embeddedFont>
    <p:embeddedFont>
      <p:font typeface="Lato Light"/>
      <p:regular r:id="rId27"/>
      <p:bold r:id="rId28"/>
      <p:italic r:id="rId29"/>
      <p:boldItalic r:id="rId30"/>
    </p:embeddedFont>
    <p:embeddedFont>
      <p:font typeface="Quicksand SemiBold"/>
      <p:regular r:id="rId31"/>
      <p:bold r:id="rId32"/>
    </p:embeddedFont>
    <p:embeddedFont>
      <p:font typeface="Open Sans Medium"/>
      <p:regular r:id="rId33"/>
      <p:bold r:id="rId34"/>
      <p:italic r:id="rId35"/>
      <p:boldItalic r:id="rId36"/>
    </p:embeddedFont>
    <p:embeddedFont>
      <p:font typeface="Quicksand Medium"/>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F33144-3738-4260-9FD5-BC86AC4FF3EE}">
  <a:tblStyle styleId="{51F33144-3738-4260-9FD5-BC86AC4FF3E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BalsamiqSans-boldItalic.fntdata"/><Relationship Id="rId21" Type="http://schemas.openxmlformats.org/officeDocument/2006/relationships/font" Target="fonts/BalsamiqSans-bold.fntdata"/><Relationship Id="rId24" Type="http://schemas.openxmlformats.org/officeDocument/2006/relationships/font" Target="fonts/Poppins-bold.fntdata"/><Relationship Id="rId23"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LatoLight-bold.fntdata"/><Relationship Id="rId27" Type="http://schemas.openxmlformats.org/officeDocument/2006/relationships/font" Target="fonts/Lato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Ligh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QuicksandSemiBold-regular.fntdata"/><Relationship Id="rId30" Type="http://schemas.openxmlformats.org/officeDocument/2006/relationships/font" Target="fonts/LatoLight-boldItalic.fntdata"/><Relationship Id="rId11" Type="http://schemas.openxmlformats.org/officeDocument/2006/relationships/slide" Target="slides/slide5.xml"/><Relationship Id="rId33" Type="http://schemas.openxmlformats.org/officeDocument/2006/relationships/font" Target="fonts/OpenSansMedium-regular.fntdata"/><Relationship Id="rId10" Type="http://schemas.openxmlformats.org/officeDocument/2006/relationships/slide" Target="slides/slide4.xml"/><Relationship Id="rId32" Type="http://schemas.openxmlformats.org/officeDocument/2006/relationships/font" Target="fonts/QuicksandSemiBold-bold.fntdata"/><Relationship Id="rId13" Type="http://schemas.openxmlformats.org/officeDocument/2006/relationships/slide" Target="slides/slide7.xml"/><Relationship Id="rId35" Type="http://schemas.openxmlformats.org/officeDocument/2006/relationships/font" Target="fonts/OpenSansMedium-italic.fntdata"/><Relationship Id="rId12" Type="http://schemas.openxmlformats.org/officeDocument/2006/relationships/slide" Target="slides/slide6.xml"/><Relationship Id="rId34" Type="http://schemas.openxmlformats.org/officeDocument/2006/relationships/font" Target="fonts/OpenSansMedium-bold.fntdata"/><Relationship Id="rId15" Type="http://schemas.openxmlformats.org/officeDocument/2006/relationships/slide" Target="slides/slide9.xml"/><Relationship Id="rId37" Type="http://schemas.openxmlformats.org/officeDocument/2006/relationships/font" Target="fonts/QuicksandMedium-regular.fntdata"/><Relationship Id="rId14" Type="http://schemas.openxmlformats.org/officeDocument/2006/relationships/slide" Target="slides/slide8.xml"/><Relationship Id="rId36" Type="http://schemas.openxmlformats.org/officeDocument/2006/relationships/font" Target="fonts/OpenSansMedium-boldItalic.fntdata"/><Relationship Id="rId17"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font" Target="fonts/QuicksandMedium-bold.fntdata"/><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SLIDES_API180319516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SLIDES_API180319516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6b4a0e87d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6b4a0e87d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6b4a0e87d_0_2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76b4a0e87d_0_2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SLIDES_API180319516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SLIDES_API180319516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SLIDES_API180319516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SLIDES_API180319516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SLIDES_API180319516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SLIDES_API180319516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SLIDES_API180319516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SLIDES_API180319516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SLIDES_API180319516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SLIDES_API180319516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SLIDES_API180319516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SLIDES_API180319516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SLIDES_API180319516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SLIDES_API180319516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0" Type="http://schemas.openxmlformats.org/officeDocument/2006/relationships/image" Target="../media/image14.png"/><Relationship Id="rId11" Type="http://schemas.openxmlformats.org/officeDocument/2006/relationships/image" Target="../media/image2.png"/><Relationship Id="rId10" Type="http://schemas.openxmlformats.org/officeDocument/2006/relationships/image" Target="../media/image22.png"/><Relationship Id="rId13" Type="http://schemas.openxmlformats.org/officeDocument/2006/relationships/image" Target="../media/image6.png"/><Relationship Id="rId12"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4.png"/><Relationship Id="rId15" Type="http://schemas.openxmlformats.org/officeDocument/2006/relationships/image" Target="../media/image16.png"/><Relationship Id="rId14" Type="http://schemas.openxmlformats.org/officeDocument/2006/relationships/image" Target="../media/image13.png"/><Relationship Id="rId17" Type="http://schemas.openxmlformats.org/officeDocument/2006/relationships/image" Target="../media/image12.png"/><Relationship Id="rId16" Type="http://schemas.openxmlformats.org/officeDocument/2006/relationships/image" Target="../media/image11.png"/><Relationship Id="rId5" Type="http://schemas.openxmlformats.org/officeDocument/2006/relationships/image" Target="../media/image7.png"/><Relationship Id="rId19" Type="http://schemas.openxmlformats.org/officeDocument/2006/relationships/image" Target="../media/image15.png"/><Relationship Id="rId6" Type="http://schemas.openxmlformats.org/officeDocument/2006/relationships/image" Target="../media/image3.png"/><Relationship Id="rId18" Type="http://schemas.openxmlformats.org/officeDocument/2006/relationships/image" Target="../media/image10.png"/><Relationship Id="rId7" Type="http://schemas.openxmlformats.org/officeDocument/2006/relationships/image" Target="../media/image21.png"/><Relationship Id="rId8"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6.png"/><Relationship Id="rId13" Type="http://schemas.openxmlformats.org/officeDocument/2006/relationships/image" Target="../media/image14.png"/><Relationship Id="rId12"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13.png"/><Relationship Id="rId15" Type="http://schemas.openxmlformats.org/officeDocument/2006/relationships/image" Target="../media/image20.png"/><Relationship Id="rId14" Type="http://schemas.openxmlformats.org/officeDocument/2006/relationships/image" Target="../media/image23.png"/><Relationship Id="rId17" Type="http://schemas.openxmlformats.org/officeDocument/2006/relationships/image" Target="../media/image18.png"/><Relationship Id="rId16"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2.png"/><Relationship Id="rId18" Type="http://schemas.openxmlformats.org/officeDocument/2006/relationships/image" Target="../media/image31.png"/><Relationship Id="rId7" Type="http://schemas.openxmlformats.org/officeDocument/2006/relationships/image" Target="../media/image9.png"/><Relationship Id="rId8"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p:cSld name="TITLE_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32150" y="1432763"/>
            <a:ext cx="7679700" cy="726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200"/>
              <a:buNone/>
              <a:defRPr sz="3200">
                <a:solidFill>
                  <a:schemeClr val="accent3"/>
                </a:solidFill>
              </a:defRPr>
            </a:lvl1pPr>
            <a:lvl2pPr lvl="1" rtl="0">
              <a:spcBef>
                <a:spcPts val="0"/>
              </a:spcBef>
              <a:spcAft>
                <a:spcPts val="0"/>
              </a:spcAft>
              <a:buClr>
                <a:schemeClr val="lt2"/>
              </a:buClr>
              <a:buSzPts val="2800"/>
              <a:buNone/>
              <a:defRPr>
                <a:solidFill>
                  <a:schemeClr val="lt2"/>
                </a:solidFill>
                <a:latin typeface="Poppins"/>
                <a:ea typeface="Poppins"/>
                <a:cs typeface="Poppins"/>
                <a:sym typeface="Poppins"/>
              </a:defRPr>
            </a:lvl2pPr>
            <a:lvl3pPr lvl="2" rtl="0">
              <a:spcBef>
                <a:spcPts val="0"/>
              </a:spcBef>
              <a:spcAft>
                <a:spcPts val="0"/>
              </a:spcAft>
              <a:buClr>
                <a:schemeClr val="lt2"/>
              </a:buClr>
              <a:buSzPts val="2800"/>
              <a:buNone/>
              <a:defRPr>
                <a:solidFill>
                  <a:schemeClr val="lt2"/>
                </a:solidFill>
                <a:latin typeface="Poppins"/>
                <a:ea typeface="Poppins"/>
                <a:cs typeface="Poppins"/>
                <a:sym typeface="Poppins"/>
              </a:defRPr>
            </a:lvl3pPr>
            <a:lvl4pPr lvl="3" rtl="0">
              <a:spcBef>
                <a:spcPts val="0"/>
              </a:spcBef>
              <a:spcAft>
                <a:spcPts val="0"/>
              </a:spcAft>
              <a:buClr>
                <a:schemeClr val="lt2"/>
              </a:buClr>
              <a:buSzPts val="2800"/>
              <a:buNone/>
              <a:defRPr>
                <a:solidFill>
                  <a:schemeClr val="lt2"/>
                </a:solidFill>
                <a:latin typeface="Poppins"/>
                <a:ea typeface="Poppins"/>
                <a:cs typeface="Poppins"/>
                <a:sym typeface="Poppins"/>
              </a:defRPr>
            </a:lvl4pPr>
            <a:lvl5pPr lvl="4" rtl="0">
              <a:spcBef>
                <a:spcPts val="0"/>
              </a:spcBef>
              <a:spcAft>
                <a:spcPts val="0"/>
              </a:spcAft>
              <a:buClr>
                <a:schemeClr val="lt2"/>
              </a:buClr>
              <a:buSzPts val="2800"/>
              <a:buNone/>
              <a:defRPr>
                <a:solidFill>
                  <a:schemeClr val="lt2"/>
                </a:solidFill>
                <a:latin typeface="Poppins"/>
                <a:ea typeface="Poppins"/>
                <a:cs typeface="Poppins"/>
                <a:sym typeface="Poppins"/>
              </a:defRPr>
            </a:lvl5pPr>
            <a:lvl6pPr lvl="5" rtl="0">
              <a:spcBef>
                <a:spcPts val="0"/>
              </a:spcBef>
              <a:spcAft>
                <a:spcPts val="0"/>
              </a:spcAft>
              <a:buClr>
                <a:schemeClr val="lt2"/>
              </a:buClr>
              <a:buSzPts val="2800"/>
              <a:buNone/>
              <a:defRPr>
                <a:solidFill>
                  <a:schemeClr val="lt2"/>
                </a:solidFill>
                <a:latin typeface="Poppins"/>
                <a:ea typeface="Poppins"/>
                <a:cs typeface="Poppins"/>
                <a:sym typeface="Poppins"/>
              </a:defRPr>
            </a:lvl6pPr>
            <a:lvl7pPr lvl="6" rtl="0">
              <a:spcBef>
                <a:spcPts val="0"/>
              </a:spcBef>
              <a:spcAft>
                <a:spcPts val="0"/>
              </a:spcAft>
              <a:buClr>
                <a:schemeClr val="lt2"/>
              </a:buClr>
              <a:buSzPts val="2800"/>
              <a:buNone/>
              <a:defRPr>
                <a:solidFill>
                  <a:schemeClr val="lt2"/>
                </a:solidFill>
                <a:latin typeface="Poppins"/>
                <a:ea typeface="Poppins"/>
                <a:cs typeface="Poppins"/>
                <a:sym typeface="Poppins"/>
              </a:defRPr>
            </a:lvl7pPr>
            <a:lvl8pPr lvl="7" rtl="0">
              <a:spcBef>
                <a:spcPts val="0"/>
              </a:spcBef>
              <a:spcAft>
                <a:spcPts val="0"/>
              </a:spcAft>
              <a:buClr>
                <a:schemeClr val="lt2"/>
              </a:buClr>
              <a:buSzPts val="2800"/>
              <a:buNone/>
              <a:defRPr>
                <a:solidFill>
                  <a:schemeClr val="lt2"/>
                </a:solidFill>
                <a:latin typeface="Poppins"/>
                <a:ea typeface="Poppins"/>
                <a:cs typeface="Poppins"/>
                <a:sym typeface="Poppins"/>
              </a:defRPr>
            </a:lvl8pPr>
            <a:lvl9pPr lvl="8" rtl="0">
              <a:spcBef>
                <a:spcPts val="0"/>
              </a:spcBef>
              <a:spcAft>
                <a:spcPts val="0"/>
              </a:spcAft>
              <a:buClr>
                <a:schemeClr val="lt2"/>
              </a:buClr>
              <a:buSzPts val="2800"/>
              <a:buNone/>
              <a:defRPr>
                <a:solidFill>
                  <a:schemeClr val="lt2"/>
                </a:solidFill>
                <a:latin typeface="Poppins"/>
                <a:ea typeface="Poppins"/>
                <a:cs typeface="Poppins"/>
                <a:sym typeface="Poppins"/>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body"/>
          </p:nvPr>
        </p:nvSpPr>
        <p:spPr>
          <a:xfrm>
            <a:off x="732150" y="2229500"/>
            <a:ext cx="7679700" cy="19596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sz="1300">
                <a:solidFill>
                  <a:schemeClr val="lt1"/>
                </a:solidFill>
              </a:defRPr>
            </a:lvl1pPr>
            <a:lvl2pPr indent="-311150" lvl="1" marL="914400" rtl="0" algn="ctr">
              <a:spcBef>
                <a:spcPts val="0"/>
              </a:spcBef>
              <a:spcAft>
                <a:spcPts val="0"/>
              </a:spcAft>
              <a:buClr>
                <a:schemeClr val="lt1"/>
              </a:buClr>
              <a:buSzPts val="1300"/>
              <a:buChar char="○"/>
              <a:defRPr sz="1300">
                <a:solidFill>
                  <a:schemeClr val="lt1"/>
                </a:solidFill>
              </a:defRPr>
            </a:lvl2pPr>
            <a:lvl3pPr indent="-311150" lvl="2" marL="1371600" rtl="0" algn="ctr">
              <a:spcBef>
                <a:spcPts val="0"/>
              </a:spcBef>
              <a:spcAft>
                <a:spcPts val="0"/>
              </a:spcAft>
              <a:buClr>
                <a:schemeClr val="lt1"/>
              </a:buClr>
              <a:buSzPts val="1300"/>
              <a:buChar char="■"/>
              <a:defRPr sz="1300">
                <a:solidFill>
                  <a:schemeClr val="lt1"/>
                </a:solidFill>
              </a:defRPr>
            </a:lvl3pPr>
            <a:lvl4pPr indent="-311150" lvl="3" marL="1828800" rtl="0" algn="ctr">
              <a:spcBef>
                <a:spcPts val="0"/>
              </a:spcBef>
              <a:spcAft>
                <a:spcPts val="0"/>
              </a:spcAft>
              <a:buClr>
                <a:schemeClr val="lt1"/>
              </a:buClr>
              <a:buSzPts val="1300"/>
              <a:buChar char="●"/>
              <a:defRPr sz="1300">
                <a:solidFill>
                  <a:schemeClr val="lt1"/>
                </a:solidFill>
              </a:defRPr>
            </a:lvl4pPr>
            <a:lvl5pPr indent="-311150" lvl="4" marL="2286000" rtl="0" algn="ctr">
              <a:spcBef>
                <a:spcPts val="0"/>
              </a:spcBef>
              <a:spcAft>
                <a:spcPts val="0"/>
              </a:spcAft>
              <a:buClr>
                <a:schemeClr val="lt1"/>
              </a:buClr>
              <a:buSzPts val="1300"/>
              <a:buChar char="○"/>
              <a:defRPr sz="1300">
                <a:solidFill>
                  <a:schemeClr val="lt1"/>
                </a:solidFill>
              </a:defRPr>
            </a:lvl5pPr>
            <a:lvl6pPr indent="-311150" lvl="5" marL="2743200" rtl="0" algn="ctr">
              <a:spcBef>
                <a:spcPts val="0"/>
              </a:spcBef>
              <a:spcAft>
                <a:spcPts val="0"/>
              </a:spcAft>
              <a:buClr>
                <a:schemeClr val="lt1"/>
              </a:buClr>
              <a:buSzPts val="1300"/>
              <a:buChar char="■"/>
              <a:defRPr sz="1300">
                <a:solidFill>
                  <a:schemeClr val="lt1"/>
                </a:solidFill>
              </a:defRPr>
            </a:lvl6pPr>
            <a:lvl7pPr indent="-311150" lvl="6" marL="3200400" rtl="0" algn="ctr">
              <a:spcBef>
                <a:spcPts val="0"/>
              </a:spcBef>
              <a:spcAft>
                <a:spcPts val="0"/>
              </a:spcAft>
              <a:buClr>
                <a:schemeClr val="lt1"/>
              </a:buClr>
              <a:buSzPts val="1300"/>
              <a:buChar char="●"/>
              <a:defRPr sz="1300">
                <a:solidFill>
                  <a:schemeClr val="lt1"/>
                </a:solidFill>
              </a:defRPr>
            </a:lvl7pPr>
            <a:lvl8pPr indent="-311150" lvl="7" marL="3657600" rtl="0" algn="ctr">
              <a:spcBef>
                <a:spcPts val="0"/>
              </a:spcBef>
              <a:spcAft>
                <a:spcPts val="0"/>
              </a:spcAft>
              <a:buClr>
                <a:schemeClr val="lt1"/>
              </a:buClr>
              <a:buSzPts val="1300"/>
              <a:buChar char="○"/>
              <a:defRPr sz="1300">
                <a:solidFill>
                  <a:schemeClr val="lt1"/>
                </a:solidFill>
              </a:defRPr>
            </a:lvl8pPr>
            <a:lvl9pPr indent="-311150" lvl="8" marL="4114800" rtl="0" algn="ctr">
              <a:spcBef>
                <a:spcPts val="0"/>
              </a:spcBef>
              <a:spcAft>
                <a:spcPts val="0"/>
              </a:spcAft>
              <a:buClr>
                <a:schemeClr val="lt1"/>
              </a:buClr>
              <a:buSzPts val="1300"/>
              <a:buChar char="■"/>
              <a:defRPr sz="1300">
                <a:solidFill>
                  <a:schemeClr val="lt1"/>
                </a:solidFill>
              </a:defRPr>
            </a:lvl9pPr>
          </a:lstStyle>
          <a:p/>
        </p:txBody>
      </p:sp>
      <p:pic>
        <p:nvPicPr>
          <p:cNvPr descr=" " id="54" name="Google Shape;54;p13"/>
          <p:cNvPicPr preferRelativeResize="0"/>
          <p:nvPr/>
        </p:nvPicPr>
        <p:blipFill rotWithShape="1">
          <a:blip r:embed="rId2">
            <a:alphaModFix/>
          </a:blip>
          <a:srcRect b="0" l="0" r="0" t="0"/>
          <a:stretch/>
        </p:blipFill>
        <p:spPr>
          <a:xfrm>
            <a:off x="200025" y="4019550"/>
            <a:ext cx="938213" cy="1123811"/>
          </a:xfrm>
          <a:prstGeom prst="rect">
            <a:avLst/>
          </a:prstGeom>
          <a:noFill/>
          <a:ln>
            <a:noFill/>
          </a:ln>
        </p:spPr>
      </p:pic>
      <p:pic>
        <p:nvPicPr>
          <p:cNvPr descr=" " id="55" name="Google Shape;55;p13"/>
          <p:cNvPicPr preferRelativeResize="0"/>
          <p:nvPr/>
        </p:nvPicPr>
        <p:blipFill rotWithShape="1">
          <a:blip r:embed="rId3">
            <a:alphaModFix/>
          </a:blip>
          <a:srcRect b="0" l="0" r="0" t="0"/>
          <a:stretch/>
        </p:blipFill>
        <p:spPr>
          <a:xfrm>
            <a:off x="1319179" y="1033118"/>
            <a:ext cx="227910" cy="232497"/>
          </a:xfrm>
          <a:prstGeom prst="rect">
            <a:avLst/>
          </a:prstGeom>
          <a:noFill/>
          <a:ln>
            <a:noFill/>
          </a:ln>
        </p:spPr>
      </p:pic>
      <p:sp>
        <p:nvSpPr>
          <p:cNvPr id="56" name="Google Shape;56;p13"/>
          <p:cNvSpPr/>
          <p:nvPr/>
        </p:nvSpPr>
        <p:spPr>
          <a:xfrm>
            <a:off x="438150" y="3100388"/>
            <a:ext cx="133200" cy="133500"/>
          </a:xfrm>
          <a:prstGeom prst="ellipse">
            <a:avLst/>
          </a:prstGeom>
          <a:noFill/>
          <a:ln cap="flat" cmpd="sng" w="50800">
            <a:solidFill>
              <a:srgbClr val="FE6E09"/>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7" name="Google Shape;57;p13"/>
          <p:cNvSpPr/>
          <p:nvPr/>
        </p:nvSpPr>
        <p:spPr>
          <a:xfrm>
            <a:off x="452439" y="2071688"/>
            <a:ext cx="66600" cy="66600"/>
          </a:xfrm>
          <a:prstGeom prst="ellipse">
            <a:avLst/>
          </a:prstGeom>
          <a:noFill/>
          <a:ln cap="flat" cmpd="sng" w="50800">
            <a:solidFill>
              <a:srgbClr val="FF8B7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8" name="Google Shape;58;p13"/>
          <p:cNvSpPr/>
          <p:nvPr/>
        </p:nvSpPr>
        <p:spPr>
          <a:xfrm>
            <a:off x="1562102" y="228600"/>
            <a:ext cx="133200" cy="133500"/>
          </a:xfrm>
          <a:prstGeom prst="ellipse">
            <a:avLst/>
          </a:prstGeom>
          <a:noFill/>
          <a:ln cap="flat" cmpd="sng" w="508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descr=" " id="59" name="Google Shape;59;p13"/>
          <p:cNvPicPr preferRelativeResize="0"/>
          <p:nvPr/>
        </p:nvPicPr>
        <p:blipFill rotWithShape="1">
          <a:blip r:embed="rId4">
            <a:alphaModFix/>
          </a:blip>
          <a:srcRect b="0" l="0" r="0" t="0"/>
          <a:stretch/>
        </p:blipFill>
        <p:spPr>
          <a:xfrm>
            <a:off x="8140960" y="2030555"/>
            <a:ext cx="1003049" cy="488477"/>
          </a:xfrm>
          <a:prstGeom prst="rect">
            <a:avLst/>
          </a:prstGeom>
          <a:noFill/>
          <a:ln>
            <a:noFill/>
          </a:ln>
        </p:spPr>
      </p:pic>
      <p:pic>
        <p:nvPicPr>
          <p:cNvPr descr=" " id="60" name="Google Shape;60;p13"/>
          <p:cNvPicPr preferRelativeResize="0"/>
          <p:nvPr/>
        </p:nvPicPr>
        <p:blipFill rotWithShape="1">
          <a:blip r:embed="rId5">
            <a:alphaModFix/>
          </a:blip>
          <a:srcRect b="0" l="0" r="0" t="0"/>
          <a:stretch/>
        </p:blipFill>
        <p:spPr>
          <a:xfrm>
            <a:off x="7279442" y="3351447"/>
            <a:ext cx="186342" cy="156315"/>
          </a:xfrm>
          <a:prstGeom prst="rect">
            <a:avLst/>
          </a:prstGeom>
          <a:noFill/>
          <a:ln>
            <a:noFill/>
          </a:ln>
        </p:spPr>
      </p:pic>
      <p:sp>
        <p:nvSpPr>
          <p:cNvPr id="61" name="Google Shape;61;p13"/>
          <p:cNvSpPr/>
          <p:nvPr/>
        </p:nvSpPr>
        <p:spPr>
          <a:xfrm>
            <a:off x="8729671" y="228600"/>
            <a:ext cx="133200" cy="133500"/>
          </a:xfrm>
          <a:prstGeom prst="ellipse">
            <a:avLst/>
          </a:prstGeom>
          <a:noFill/>
          <a:ln cap="flat" cmpd="sng" w="508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2" name="Google Shape;62;p13"/>
          <p:cNvSpPr/>
          <p:nvPr/>
        </p:nvSpPr>
        <p:spPr>
          <a:xfrm>
            <a:off x="8201033" y="4024313"/>
            <a:ext cx="133200" cy="133500"/>
          </a:xfrm>
          <a:prstGeom prst="ellipse">
            <a:avLst/>
          </a:prstGeom>
          <a:noFill/>
          <a:ln cap="flat" cmpd="sng" w="508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descr=" " id="63" name="Google Shape;63;p13"/>
          <p:cNvPicPr preferRelativeResize="0"/>
          <p:nvPr/>
        </p:nvPicPr>
        <p:blipFill rotWithShape="1">
          <a:blip r:embed="rId6">
            <a:alphaModFix/>
          </a:blip>
          <a:srcRect b="0" l="0" r="0" t="0"/>
          <a:stretch/>
        </p:blipFill>
        <p:spPr>
          <a:xfrm>
            <a:off x="4508203" y="4354292"/>
            <a:ext cx="117804" cy="93883"/>
          </a:xfrm>
          <a:prstGeom prst="rect">
            <a:avLst/>
          </a:prstGeom>
          <a:noFill/>
          <a:ln>
            <a:noFill/>
          </a:ln>
        </p:spPr>
      </p:pic>
      <p:sp>
        <p:nvSpPr>
          <p:cNvPr id="64" name="Google Shape;64;p13"/>
          <p:cNvSpPr/>
          <p:nvPr/>
        </p:nvSpPr>
        <p:spPr>
          <a:xfrm>
            <a:off x="2847978" y="4824413"/>
            <a:ext cx="76200" cy="76200"/>
          </a:xfrm>
          <a:prstGeom prst="ellipse">
            <a:avLst/>
          </a:prstGeom>
          <a:noFill/>
          <a:ln cap="flat" cmpd="sng" w="50800">
            <a:solidFill>
              <a:srgbClr val="FDB20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descr=" " id="65" name="Google Shape;65;p13"/>
          <p:cNvPicPr preferRelativeResize="0"/>
          <p:nvPr/>
        </p:nvPicPr>
        <p:blipFill rotWithShape="1">
          <a:blip r:embed="rId7">
            <a:alphaModFix/>
          </a:blip>
          <a:srcRect b="0" l="0" r="0" t="0"/>
          <a:stretch/>
        </p:blipFill>
        <p:spPr>
          <a:xfrm>
            <a:off x="6119818" y="4248150"/>
            <a:ext cx="9525" cy="119048"/>
          </a:xfrm>
          <a:prstGeom prst="rect">
            <a:avLst/>
          </a:prstGeom>
          <a:noFill/>
          <a:ln>
            <a:noFill/>
          </a:ln>
        </p:spPr>
      </p:pic>
      <p:pic>
        <p:nvPicPr>
          <p:cNvPr descr=" " id="66" name="Google Shape;66;p13"/>
          <p:cNvPicPr preferRelativeResize="0"/>
          <p:nvPr/>
        </p:nvPicPr>
        <p:blipFill rotWithShape="1">
          <a:blip r:embed="rId8">
            <a:alphaModFix/>
          </a:blip>
          <a:srcRect b="0" l="0" r="0" t="0"/>
          <a:stretch/>
        </p:blipFill>
        <p:spPr>
          <a:xfrm>
            <a:off x="6053143" y="4304109"/>
            <a:ext cx="126206" cy="9525"/>
          </a:xfrm>
          <a:prstGeom prst="rect">
            <a:avLst/>
          </a:prstGeom>
          <a:noFill/>
          <a:ln>
            <a:noFill/>
          </a:ln>
        </p:spPr>
      </p:pic>
      <p:pic>
        <p:nvPicPr>
          <p:cNvPr descr=" " id="67" name="Google Shape;67;p13"/>
          <p:cNvPicPr preferRelativeResize="0"/>
          <p:nvPr/>
        </p:nvPicPr>
        <p:blipFill rotWithShape="1">
          <a:blip r:embed="rId9">
            <a:alphaModFix/>
          </a:blip>
          <a:srcRect b="0" l="0" r="0" t="0"/>
          <a:stretch/>
        </p:blipFill>
        <p:spPr>
          <a:xfrm>
            <a:off x="6082314" y="4265340"/>
            <a:ext cx="76200" cy="76191"/>
          </a:xfrm>
          <a:prstGeom prst="rect">
            <a:avLst/>
          </a:prstGeom>
          <a:noFill/>
          <a:ln>
            <a:noFill/>
          </a:ln>
        </p:spPr>
      </p:pic>
      <p:pic>
        <p:nvPicPr>
          <p:cNvPr descr=" " id="68" name="Google Shape;68;p13"/>
          <p:cNvPicPr preferRelativeResize="0"/>
          <p:nvPr/>
        </p:nvPicPr>
        <p:blipFill rotWithShape="1">
          <a:blip r:embed="rId10">
            <a:alphaModFix/>
          </a:blip>
          <a:srcRect b="0" l="0" r="0" t="0"/>
          <a:stretch/>
        </p:blipFill>
        <p:spPr>
          <a:xfrm>
            <a:off x="6067431" y="4276725"/>
            <a:ext cx="110575" cy="67857"/>
          </a:xfrm>
          <a:prstGeom prst="rect">
            <a:avLst/>
          </a:prstGeom>
          <a:noFill/>
          <a:ln>
            <a:noFill/>
          </a:ln>
        </p:spPr>
      </p:pic>
      <p:pic>
        <p:nvPicPr>
          <p:cNvPr descr=" " id="69" name="Google Shape;69;p13"/>
          <p:cNvPicPr preferRelativeResize="0"/>
          <p:nvPr/>
        </p:nvPicPr>
        <p:blipFill rotWithShape="1">
          <a:blip r:embed="rId11">
            <a:alphaModFix/>
          </a:blip>
          <a:srcRect b="0" l="0" r="0" t="0"/>
          <a:stretch/>
        </p:blipFill>
        <p:spPr>
          <a:xfrm>
            <a:off x="7148512" y="1133466"/>
            <a:ext cx="151216" cy="300103"/>
          </a:xfrm>
          <a:prstGeom prst="rect">
            <a:avLst/>
          </a:prstGeom>
          <a:noFill/>
          <a:ln>
            <a:noFill/>
          </a:ln>
        </p:spPr>
      </p:pic>
      <p:pic>
        <p:nvPicPr>
          <p:cNvPr descr=" " id="70" name="Google Shape;70;p13"/>
          <p:cNvPicPr preferRelativeResize="0"/>
          <p:nvPr/>
        </p:nvPicPr>
        <p:blipFill rotWithShape="1">
          <a:blip r:embed="rId12">
            <a:alphaModFix/>
          </a:blip>
          <a:srcRect b="0" l="0" r="0" t="0"/>
          <a:stretch/>
        </p:blipFill>
        <p:spPr>
          <a:xfrm>
            <a:off x="3916616" y="873342"/>
            <a:ext cx="183322" cy="163263"/>
          </a:xfrm>
          <a:prstGeom prst="rect">
            <a:avLst/>
          </a:prstGeom>
          <a:noFill/>
          <a:ln>
            <a:noFill/>
          </a:ln>
        </p:spPr>
      </p:pic>
      <p:sp>
        <p:nvSpPr>
          <p:cNvPr id="71" name="Google Shape;71;p13"/>
          <p:cNvSpPr/>
          <p:nvPr/>
        </p:nvSpPr>
        <p:spPr>
          <a:xfrm>
            <a:off x="4976817" y="1023938"/>
            <a:ext cx="66600" cy="66600"/>
          </a:xfrm>
          <a:prstGeom prst="ellipse">
            <a:avLst/>
          </a:prstGeom>
          <a:noFill/>
          <a:ln cap="flat" cmpd="sng" w="50800">
            <a:solidFill>
              <a:srgbClr val="FF8B7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descr=" " id="72" name="Google Shape;72;p13"/>
          <p:cNvPicPr preferRelativeResize="0"/>
          <p:nvPr/>
        </p:nvPicPr>
        <p:blipFill rotWithShape="1">
          <a:blip r:embed="rId13">
            <a:alphaModFix/>
          </a:blip>
          <a:srcRect b="0" l="0" r="0" t="0"/>
          <a:stretch/>
        </p:blipFill>
        <p:spPr>
          <a:xfrm>
            <a:off x="2814640" y="942975"/>
            <a:ext cx="9525" cy="119048"/>
          </a:xfrm>
          <a:prstGeom prst="rect">
            <a:avLst/>
          </a:prstGeom>
          <a:noFill/>
          <a:ln>
            <a:noFill/>
          </a:ln>
        </p:spPr>
      </p:pic>
      <p:pic>
        <p:nvPicPr>
          <p:cNvPr descr=" " id="73" name="Google Shape;73;p13"/>
          <p:cNvPicPr preferRelativeResize="0"/>
          <p:nvPr/>
        </p:nvPicPr>
        <p:blipFill rotWithShape="1">
          <a:blip r:embed="rId14">
            <a:alphaModFix/>
          </a:blip>
          <a:srcRect b="0" l="0" r="0" t="0"/>
          <a:stretch/>
        </p:blipFill>
        <p:spPr>
          <a:xfrm>
            <a:off x="2747965" y="998934"/>
            <a:ext cx="126206" cy="9525"/>
          </a:xfrm>
          <a:prstGeom prst="rect">
            <a:avLst/>
          </a:prstGeom>
          <a:noFill/>
          <a:ln>
            <a:noFill/>
          </a:ln>
        </p:spPr>
      </p:pic>
      <p:pic>
        <p:nvPicPr>
          <p:cNvPr descr=" " id="74" name="Google Shape;74;p13"/>
          <p:cNvPicPr preferRelativeResize="0"/>
          <p:nvPr/>
        </p:nvPicPr>
        <p:blipFill rotWithShape="1">
          <a:blip r:embed="rId15">
            <a:alphaModFix/>
          </a:blip>
          <a:srcRect b="0" l="0" r="0" t="0"/>
          <a:stretch/>
        </p:blipFill>
        <p:spPr>
          <a:xfrm>
            <a:off x="2777135" y="960165"/>
            <a:ext cx="76200" cy="76191"/>
          </a:xfrm>
          <a:prstGeom prst="rect">
            <a:avLst/>
          </a:prstGeom>
          <a:noFill/>
          <a:ln>
            <a:noFill/>
          </a:ln>
        </p:spPr>
      </p:pic>
      <p:pic>
        <p:nvPicPr>
          <p:cNvPr descr=" " id="75" name="Google Shape;75;p13"/>
          <p:cNvPicPr preferRelativeResize="0"/>
          <p:nvPr/>
        </p:nvPicPr>
        <p:blipFill rotWithShape="1">
          <a:blip r:embed="rId16">
            <a:alphaModFix/>
          </a:blip>
          <a:srcRect b="0" l="0" r="0" t="0"/>
          <a:stretch/>
        </p:blipFill>
        <p:spPr>
          <a:xfrm>
            <a:off x="2762253" y="971550"/>
            <a:ext cx="110575" cy="67857"/>
          </a:xfrm>
          <a:prstGeom prst="rect">
            <a:avLst/>
          </a:prstGeom>
          <a:noFill/>
          <a:ln>
            <a:noFill/>
          </a:ln>
        </p:spPr>
      </p:pic>
      <p:pic>
        <p:nvPicPr>
          <p:cNvPr descr=" " id="76" name="Google Shape;76;p13"/>
          <p:cNvPicPr preferRelativeResize="0"/>
          <p:nvPr/>
        </p:nvPicPr>
        <p:blipFill rotWithShape="1">
          <a:blip r:embed="rId17">
            <a:alphaModFix/>
          </a:blip>
          <a:srcRect b="0" l="0" r="0" t="0"/>
          <a:stretch/>
        </p:blipFill>
        <p:spPr>
          <a:xfrm>
            <a:off x="6353181" y="180975"/>
            <a:ext cx="9525" cy="119048"/>
          </a:xfrm>
          <a:prstGeom prst="rect">
            <a:avLst/>
          </a:prstGeom>
          <a:noFill/>
          <a:ln>
            <a:noFill/>
          </a:ln>
        </p:spPr>
      </p:pic>
      <p:pic>
        <p:nvPicPr>
          <p:cNvPr descr=" " id="77" name="Google Shape;77;p13"/>
          <p:cNvPicPr preferRelativeResize="0"/>
          <p:nvPr/>
        </p:nvPicPr>
        <p:blipFill rotWithShape="1">
          <a:blip r:embed="rId18">
            <a:alphaModFix/>
          </a:blip>
          <a:srcRect b="0" l="0" r="0" t="0"/>
          <a:stretch/>
        </p:blipFill>
        <p:spPr>
          <a:xfrm>
            <a:off x="6286506" y="236934"/>
            <a:ext cx="126206" cy="9525"/>
          </a:xfrm>
          <a:prstGeom prst="rect">
            <a:avLst/>
          </a:prstGeom>
          <a:noFill/>
          <a:ln>
            <a:noFill/>
          </a:ln>
        </p:spPr>
      </p:pic>
      <p:pic>
        <p:nvPicPr>
          <p:cNvPr descr=" " id="78" name="Google Shape;78;p13"/>
          <p:cNvPicPr preferRelativeResize="0"/>
          <p:nvPr/>
        </p:nvPicPr>
        <p:blipFill rotWithShape="1">
          <a:blip r:embed="rId19">
            <a:alphaModFix/>
          </a:blip>
          <a:srcRect b="0" l="0" r="0" t="0"/>
          <a:stretch/>
        </p:blipFill>
        <p:spPr>
          <a:xfrm>
            <a:off x="6315676" y="198165"/>
            <a:ext cx="76200" cy="76191"/>
          </a:xfrm>
          <a:prstGeom prst="rect">
            <a:avLst/>
          </a:prstGeom>
          <a:noFill/>
          <a:ln>
            <a:noFill/>
          </a:ln>
        </p:spPr>
      </p:pic>
      <p:pic>
        <p:nvPicPr>
          <p:cNvPr descr=" " id="79" name="Google Shape;79;p13"/>
          <p:cNvPicPr preferRelativeResize="0"/>
          <p:nvPr/>
        </p:nvPicPr>
        <p:blipFill rotWithShape="1">
          <a:blip r:embed="rId20">
            <a:alphaModFix/>
          </a:blip>
          <a:srcRect b="0" l="0" r="0" t="0"/>
          <a:stretch/>
        </p:blipFill>
        <p:spPr>
          <a:xfrm>
            <a:off x="6300793" y="209550"/>
            <a:ext cx="110575" cy="67857"/>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3_2">
  <p:cSld name="TITLE_1_1_2_1_1">
    <p:spTree>
      <p:nvGrpSpPr>
        <p:cNvPr id="80" name="Shape 80"/>
        <p:cNvGrpSpPr/>
        <p:nvPr/>
      </p:nvGrpSpPr>
      <p:grpSpPr>
        <a:xfrm>
          <a:off x="0" y="0"/>
          <a:ext cx="0" cy="0"/>
          <a:chOff x="0" y="0"/>
          <a:chExt cx="0" cy="0"/>
        </a:xfrm>
      </p:grpSpPr>
      <p:sp>
        <p:nvSpPr>
          <p:cNvPr id="81" name="Google Shape;81;p14"/>
          <p:cNvSpPr/>
          <p:nvPr/>
        </p:nvSpPr>
        <p:spPr>
          <a:xfrm>
            <a:off x="5742000" y="123775"/>
            <a:ext cx="3273000" cy="4980900"/>
          </a:xfrm>
          <a:prstGeom prst="roundRect">
            <a:avLst>
              <a:gd fmla="val 9123"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icksand Medium"/>
              <a:ea typeface="Quicksand Medium"/>
              <a:cs typeface="Quicksand Medium"/>
              <a:sym typeface="Quicksand Medium"/>
            </a:endParaRPr>
          </a:p>
        </p:txBody>
      </p:sp>
      <p:pic>
        <p:nvPicPr>
          <p:cNvPr id="82" name="Google Shape;82;p14"/>
          <p:cNvPicPr preferRelativeResize="0"/>
          <p:nvPr/>
        </p:nvPicPr>
        <p:blipFill>
          <a:blip r:embed="rId2">
            <a:alphaModFix/>
          </a:blip>
          <a:stretch>
            <a:fillRect/>
          </a:stretch>
        </p:blipFill>
        <p:spPr>
          <a:xfrm rot="3944488">
            <a:off x="4489485" y="-1963779"/>
            <a:ext cx="3396154" cy="3642659"/>
          </a:xfrm>
          <a:prstGeom prst="rect">
            <a:avLst/>
          </a:prstGeom>
          <a:noFill/>
          <a:ln>
            <a:noFill/>
          </a:ln>
        </p:spPr>
      </p:pic>
      <p:sp>
        <p:nvSpPr>
          <p:cNvPr id="83" name="Google Shape;8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4"/>
          <p:cNvSpPr/>
          <p:nvPr>
            <p:ph idx="2" type="pic"/>
          </p:nvPr>
        </p:nvSpPr>
        <p:spPr>
          <a:xfrm>
            <a:off x="5735849" y="110100"/>
            <a:ext cx="3285300" cy="4923300"/>
          </a:xfrm>
          <a:prstGeom prst="roundRect">
            <a:avLst>
              <a:gd fmla="val 9227" name="adj"/>
            </a:avLst>
          </a:prstGeom>
          <a:noFill/>
          <a:ln>
            <a:noFill/>
          </a:ln>
        </p:spPr>
      </p:sp>
      <p:sp>
        <p:nvSpPr>
          <p:cNvPr id="85" name="Google Shape;85;p14"/>
          <p:cNvSpPr txBox="1"/>
          <p:nvPr>
            <p:ph type="title"/>
          </p:nvPr>
        </p:nvSpPr>
        <p:spPr>
          <a:xfrm>
            <a:off x="642700" y="650250"/>
            <a:ext cx="4270500" cy="7269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86" name="Google Shape;86;p14"/>
          <p:cNvSpPr txBox="1"/>
          <p:nvPr>
            <p:ph idx="1" type="subTitle"/>
          </p:nvPr>
        </p:nvSpPr>
        <p:spPr>
          <a:xfrm>
            <a:off x="1185925" y="16871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sz="1100"/>
            </a:lvl1pPr>
            <a:lvl2pPr lvl="1"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p:txBody>
      </p:sp>
      <p:sp>
        <p:nvSpPr>
          <p:cNvPr id="87" name="Google Shape;87;p14"/>
          <p:cNvSpPr txBox="1"/>
          <p:nvPr>
            <p:ph idx="3" type="subTitle"/>
          </p:nvPr>
        </p:nvSpPr>
        <p:spPr>
          <a:xfrm>
            <a:off x="1185925" y="27263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sz="1100"/>
            </a:lvl1pPr>
            <a:lvl2pPr lvl="1"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p:txBody>
      </p:sp>
      <p:sp>
        <p:nvSpPr>
          <p:cNvPr id="88" name="Google Shape;88;p14"/>
          <p:cNvSpPr txBox="1"/>
          <p:nvPr>
            <p:ph idx="4" type="subTitle"/>
          </p:nvPr>
        </p:nvSpPr>
        <p:spPr>
          <a:xfrm>
            <a:off x="1185925" y="3765525"/>
            <a:ext cx="3727200" cy="9348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sz="1100"/>
            </a:lvl1pPr>
            <a:lvl2pPr lvl="1"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2pPr>
            <a:lvl3pPr lvl="2"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3pPr>
            <a:lvl4pPr lvl="3"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4pPr>
            <a:lvl5pPr lvl="4"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5pPr>
            <a:lvl6pPr lvl="5"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6pPr>
            <a:lvl7pPr lvl="6"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7pPr>
            <a:lvl8pPr lvl="7"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8pPr>
            <a:lvl9pPr lvl="8" rtl="0" algn="r">
              <a:spcBef>
                <a:spcPts val="0"/>
              </a:spcBef>
              <a:spcAft>
                <a:spcPts val="0"/>
              </a:spcAft>
              <a:buSzPts val="1100"/>
              <a:buFont typeface="Quicksand SemiBold"/>
              <a:buNone/>
              <a:defRPr sz="1100">
                <a:latin typeface="Quicksand SemiBold"/>
                <a:ea typeface="Quicksand SemiBold"/>
                <a:cs typeface="Quicksand SemiBold"/>
                <a:sym typeface="Quicksand SemiBold"/>
              </a:defRPr>
            </a:lvl9pPr>
          </a:lstStyle>
          <a:p/>
        </p:txBody>
      </p:sp>
      <p:pic>
        <p:nvPicPr>
          <p:cNvPr id="89" name="Google Shape;89;p14"/>
          <p:cNvPicPr preferRelativeResize="0"/>
          <p:nvPr/>
        </p:nvPicPr>
        <p:blipFill>
          <a:blip r:embed="rId3">
            <a:alphaModFix/>
          </a:blip>
          <a:stretch>
            <a:fillRect/>
          </a:stretch>
        </p:blipFill>
        <p:spPr>
          <a:xfrm rot="3977446">
            <a:off x="-1060326" y="4049474"/>
            <a:ext cx="2332475" cy="2399245"/>
          </a:xfrm>
          <a:prstGeom prst="rect">
            <a:avLst/>
          </a:prstGeom>
          <a:noFill/>
          <a:ln>
            <a:noFill/>
          </a:ln>
        </p:spPr>
      </p:pic>
      <p:grpSp>
        <p:nvGrpSpPr>
          <p:cNvPr id="90" name="Google Shape;90;p14"/>
          <p:cNvGrpSpPr/>
          <p:nvPr/>
        </p:nvGrpSpPr>
        <p:grpSpPr>
          <a:xfrm>
            <a:off x="636451" y="1645513"/>
            <a:ext cx="487389" cy="442988"/>
            <a:chOff x="1328739" y="2128838"/>
            <a:chExt cx="487389" cy="442988"/>
          </a:xfrm>
        </p:grpSpPr>
        <p:pic>
          <p:nvPicPr>
            <p:cNvPr descr=" " id="91" name="Google Shape;91;p14"/>
            <p:cNvPicPr preferRelativeResize="0"/>
            <p:nvPr/>
          </p:nvPicPr>
          <p:blipFill rotWithShape="1">
            <a:blip r:embed="rId4">
              <a:alphaModFix/>
            </a:blip>
            <a:srcRect b="0" l="0" r="0" t="0"/>
            <a:stretch/>
          </p:blipFill>
          <p:spPr>
            <a:xfrm>
              <a:off x="1328739" y="2128838"/>
              <a:ext cx="487389" cy="428572"/>
            </a:xfrm>
            <a:prstGeom prst="rect">
              <a:avLst/>
            </a:prstGeom>
            <a:noFill/>
            <a:ln>
              <a:noFill/>
            </a:ln>
          </p:spPr>
        </p:pic>
        <p:sp>
          <p:nvSpPr>
            <p:cNvPr id="92" name="Google Shape;92;p14"/>
            <p:cNvSpPr/>
            <p:nvPr/>
          </p:nvSpPr>
          <p:spPr>
            <a:xfrm>
              <a:off x="1404939" y="2219325"/>
              <a:ext cx="328500" cy="352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FFFFFF"/>
                </a:buClr>
                <a:buSzPts val="1800"/>
                <a:buFont typeface="Balsamiq Sans"/>
                <a:buNone/>
              </a:pPr>
              <a:r>
                <a:rPr b="1" i="0" lang="en" sz="1800" u="none" cap="none" strike="noStrike">
                  <a:solidFill>
                    <a:srgbClr val="FFFFFF"/>
                  </a:solidFill>
                  <a:latin typeface="Balsamiq Sans"/>
                  <a:ea typeface="Balsamiq Sans"/>
                  <a:cs typeface="Balsamiq Sans"/>
                  <a:sym typeface="Balsamiq Sans"/>
                </a:rPr>
                <a:t>01</a:t>
              </a:r>
              <a:endParaRPr b="0" i="0" sz="1800" u="none" cap="none" strike="noStrike">
                <a:solidFill>
                  <a:srgbClr val="000000"/>
                </a:solidFill>
                <a:latin typeface="Calibri"/>
                <a:ea typeface="Calibri"/>
                <a:cs typeface="Calibri"/>
                <a:sym typeface="Calibri"/>
              </a:endParaRPr>
            </a:p>
          </p:txBody>
        </p:sp>
      </p:grpSp>
      <p:grpSp>
        <p:nvGrpSpPr>
          <p:cNvPr id="93" name="Google Shape;93;p14"/>
          <p:cNvGrpSpPr/>
          <p:nvPr/>
        </p:nvGrpSpPr>
        <p:grpSpPr>
          <a:xfrm>
            <a:off x="636442" y="2673188"/>
            <a:ext cx="438518" cy="442988"/>
            <a:chOff x="4343404" y="2128838"/>
            <a:chExt cx="438518" cy="442988"/>
          </a:xfrm>
        </p:grpSpPr>
        <p:pic>
          <p:nvPicPr>
            <p:cNvPr descr=" " id="94" name="Google Shape;94;p14"/>
            <p:cNvPicPr preferRelativeResize="0"/>
            <p:nvPr/>
          </p:nvPicPr>
          <p:blipFill rotWithShape="1">
            <a:blip r:embed="rId5">
              <a:alphaModFix/>
            </a:blip>
            <a:srcRect b="0" l="0" r="0" t="0"/>
            <a:stretch/>
          </p:blipFill>
          <p:spPr>
            <a:xfrm>
              <a:off x="4343404" y="2128838"/>
              <a:ext cx="438518" cy="428572"/>
            </a:xfrm>
            <a:prstGeom prst="rect">
              <a:avLst/>
            </a:prstGeom>
            <a:noFill/>
            <a:ln>
              <a:noFill/>
            </a:ln>
          </p:spPr>
        </p:pic>
        <p:sp>
          <p:nvSpPr>
            <p:cNvPr id="95" name="Google Shape;95;p14"/>
            <p:cNvSpPr/>
            <p:nvPr/>
          </p:nvSpPr>
          <p:spPr>
            <a:xfrm>
              <a:off x="4376742" y="2219325"/>
              <a:ext cx="366600" cy="352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FFFFFF"/>
                </a:buClr>
                <a:buSzPts val="1800"/>
                <a:buFont typeface="Balsamiq Sans"/>
                <a:buNone/>
              </a:pPr>
              <a:r>
                <a:rPr b="1" i="0" lang="en" sz="1800" u="none" cap="none" strike="noStrike">
                  <a:solidFill>
                    <a:srgbClr val="FFFFFF"/>
                  </a:solidFill>
                  <a:latin typeface="Balsamiq Sans"/>
                  <a:ea typeface="Balsamiq Sans"/>
                  <a:cs typeface="Balsamiq Sans"/>
                  <a:sym typeface="Balsamiq Sans"/>
                </a:rPr>
                <a:t>02</a:t>
              </a:r>
              <a:endParaRPr b="0" i="0" sz="1800" u="none" cap="none" strike="noStrike">
                <a:solidFill>
                  <a:srgbClr val="000000"/>
                </a:solidFill>
                <a:latin typeface="Calibri"/>
                <a:ea typeface="Calibri"/>
                <a:cs typeface="Calibri"/>
                <a:sym typeface="Calibri"/>
              </a:endParaRPr>
            </a:p>
          </p:txBody>
        </p:sp>
      </p:grpSp>
      <p:grpSp>
        <p:nvGrpSpPr>
          <p:cNvPr id="96" name="Google Shape;96;p14"/>
          <p:cNvGrpSpPr/>
          <p:nvPr/>
        </p:nvGrpSpPr>
        <p:grpSpPr>
          <a:xfrm>
            <a:off x="629489" y="3700863"/>
            <a:ext cx="452400" cy="516325"/>
            <a:chOff x="1319214" y="3319463"/>
            <a:chExt cx="452400" cy="516325"/>
          </a:xfrm>
        </p:grpSpPr>
        <p:pic>
          <p:nvPicPr>
            <p:cNvPr descr=" " id="97" name="Google Shape;97;p14"/>
            <p:cNvPicPr preferRelativeResize="0"/>
            <p:nvPr/>
          </p:nvPicPr>
          <p:blipFill rotWithShape="1">
            <a:blip r:embed="rId6">
              <a:alphaModFix/>
            </a:blip>
            <a:srcRect b="0" l="0" r="0" t="0"/>
            <a:stretch/>
          </p:blipFill>
          <p:spPr>
            <a:xfrm>
              <a:off x="1325814" y="3319463"/>
              <a:ext cx="439200" cy="442800"/>
            </a:xfrm>
            <a:prstGeom prst="rect">
              <a:avLst/>
            </a:prstGeom>
            <a:noFill/>
            <a:ln>
              <a:noFill/>
            </a:ln>
          </p:spPr>
        </p:pic>
        <p:sp>
          <p:nvSpPr>
            <p:cNvPr id="98" name="Google Shape;98;p14"/>
            <p:cNvSpPr/>
            <p:nvPr/>
          </p:nvSpPr>
          <p:spPr>
            <a:xfrm>
              <a:off x="1319214" y="3397488"/>
              <a:ext cx="452400" cy="438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FFFFFF"/>
                </a:buClr>
                <a:buSzPts val="2200"/>
                <a:buFont typeface="Balsamiq Sans"/>
                <a:buNone/>
              </a:pPr>
              <a:r>
                <a:rPr b="1" i="0" lang="en" sz="1800" u="none" cap="none" strike="noStrike">
                  <a:solidFill>
                    <a:srgbClr val="FFFFFF"/>
                  </a:solidFill>
                  <a:latin typeface="Balsamiq Sans"/>
                  <a:ea typeface="Balsamiq Sans"/>
                  <a:cs typeface="Balsamiq Sans"/>
                  <a:sym typeface="Balsamiq Sans"/>
                </a:rPr>
                <a:t>03</a:t>
              </a:r>
              <a:endParaRPr b="0" i="0" sz="1800" u="none" cap="none" strike="noStrike">
                <a:solidFill>
                  <a:srgbClr val="000000"/>
                </a:solidFill>
                <a:latin typeface="Calibri"/>
                <a:ea typeface="Calibri"/>
                <a:cs typeface="Calibri"/>
                <a:sym typeface="Calibri"/>
              </a:endParaRPr>
            </a:p>
          </p:txBody>
        </p:sp>
      </p:grpSp>
    </p:spTree>
  </p:cSld>
  <p:clrMapOvr>
    <a:masterClrMapping/>
  </p:clrMapOvr>
  <p:extLst>
    <p:ext uri="{DCECCB84-F9BA-43D5-87BE-67443E8EF086}">
      <p15:sldGuideLst>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ints 4_3">
  <p:cSld name="CUSTOM_3_1">
    <p:spTree>
      <p:nvGrpSpPr>
        <p:cNvPr id="99" name="Shape 99"/>
        <p:cNvGrpSpPr/>
        <p:nvPr/>
      </p:nvGrpSpPr>
      <p:grpSpPr>
        <a:xfrm>
          <a:off x="0" y="0"/>
          <a:ext cx="0" cy="0"/>
          <a:chOff x="0" y="0"/>
          <a:chExt cx="0" cy="0"/>
        </a:xfrm>
      </p:grpSpPr>
      <p:sp>
        <p:nvSpPr>
          <p:cNvPr id="100" name="Google Shape;100;p15"/>
          <p:cNvSpPr txBox="1"/>
          <p:nvPr>
            <p:ph type="title"/>
          </p:nvPr>
        </p:nvSpPr>
        <p:spPr>
          <a:xfrm>
            <a:off x="1245150" y="401725"/>
            <a:ext cx="6653700" cy="4236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p:txBody>
      </p:sp>
      <p:sp>
        <p:nvSpPr>
          <p:cNvPr id="101" name="Google Shape;101;p15"/>
          <p:cNvSpPr txBox="1"/>
          <p:nvPr>
            <p:ph idx="1" type="subTitle"/>
          </p:nvPr>
        </p:nvSpPr>
        <p:spPr>
          <a:xfrm>
            <a:off x="1106375" y="1444225"/>
            <a:ext cx="2881500" cy="1302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02" name="Google Shape;102;p15"/>
          <p:cNvSpPr txBox="1"/>
          <p:nvPr>
            <p:ph idx="2" type="subTitle"/>
          </p:nvPr>
        </p:nvSpPr>
        <p:spPr>
          <a:xfrm>
            <a:off x="5487500" y="1444225"/>
            <a:ext cx="2881500" cy="1302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03" name="Google Shape;103;p15"/>
          <p:cNvSpPr txBox="1"/>
          <p:nvPr>
            <p:ph idx="3" type="subTitle"/>
          </p:nvPr>
        </p:nvSpPr>
        <p:spPr>
          <a:xfrm>
            <a:off x="1106375" y="3174175"/>
            <a:ext cx="2881500" cy="1302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sp>
        <p:nvSpPr>
          <p:cNvPr id="104" name="Google Shape;104;p15"/>
          <p:cNvSpPr txBox="1"/>
          <p:nvPr>
            <p:ph idx="4" type="subTitle"/>
          </p:nvPr>
        </p:nvSpPr>
        <p:spPr>
          <a:xfrm>
            <a:off x="5487500" y="3174175"/>
            <a:ext cx="2881500" cy="1302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lgn="r">
              <a:spcBef>
                <a:spcPts val="0"/>
              </a:spcBef>
              <a:spcAft>
                <a:spcPts val="0"/>
              </a:spcAft>
              <a:buSzPts val="1100"/>
              <a:buNone/>
              <a:defRPr sz="1100"/>
            </a:lvl2pPr>
            <a:lvl3pPr lvl="2" rtl="0" algn="r">
              <a:spcBef>
                <a:spcPts val="0"/>
              </a:spcBef>
              <a:spcAft>
                <a:spcPts val="0"/>
              </a:spcAft>
              <a:buSzPts val="1100"/>
              <a:buNone/>
              <a:defRPr sz="1100"/>
            </a:lvl3pPr>
            <a:lvl4pPr lvl="3" rtl="0" algn="r">
              <a:spcBef>
                <a:spcPts val="0"/>
              </a:spcBef>
              <a:spcAft>
                <a:spcPts val="0"/>
              </a:spcAft>
              <a:buSzPts val="1100"/>
              <a:buNone/>
              <a:defRPr sz="1100"/>
            </a:lvl4pPr>
            <a:lvl5pPr lvl="4" rtl="0" algn="r">
              <a:spcBef>
                <a:spcPts val="0"/>
              </a:spcBef>
              <a:spcAft>
                <a:spcPts val="0"/>
              </a:spcAft>
              <a:buSzPts val="1100"/>
              <a:buNone/>
              <a:defRPr sz="1100"/>
            </a:lvl5pPr>
            <a:lvl6pPr lvl="5" rtl="0" algn="r">
              <a:spcBef>
                <a:spcPts val="0"/>
              </a:spcBef>
              <a:spcAft>
                <a:spcPts val="0"/>
              </a:spcAft>
              <a:buSzPts val="1100"/>
              <a:buNone/>
              <a:defRPr sz="1100"/>
            </a:lvl6pPr>
            <a:lvl7pPr lvl="6" rtl="0" algn="r">
              <a:spcBef>
                <a:spcPts val="0"/>
              </a:spcBef>
              <a:spcAft>
                <a:spcPts val="0"/>
              </a:spcAft>
              <a:buSzPts val="1100"/>
              <a:buNone/>
              <a:defRPr sz="1100"/>
            </a:lvl7pPr>
            <a:lvl8pPr lvl="7" rtl="0" algn="r">
              <a:spcBef>
                <a:spcPts val="0"/>
              </a:spcBef>
              <a:spcAft>
                <a:spcPts val="0"/>
              </a:spcAft>
              <a:buSzPts val="1100"/>
              <a:buNone/>
              <a:defRPr sz="1100"/>
            </a:lvl8pPr>
            <a:lvl9pPr lvl="8" rtl="0" algn="r">
              <a:spcBef>
                <a:spcPts val="0"/>
              </a:spcBef>
              <a:spcAft>
                <a:spcPts val="0"/>
              </a:spcAft>
              <a:buSzPts val="1100"/>
              <a:buNone/>
              <a:defRPr sz="1100"/>
            </a:lvl9pPr>
          </a:lstStyle>
          <a:p/>
        </p:txBody>
      </p:sp>
      <p:pic>
        <p:nvPicPr>
          <p:cNvPr descr=" " id="105" name="Google Shape;105;p15"/>
          <p:cNvPicPr preferRelativeResize="0"/>
          <p:nvPr/>
        </p:nvPicPr>
        <p:blipFill rotWithShape="1">
          <a:blip r:embed="rId2">
            <a:alphaModFix/>
          </a:blip>
          <a:srcRect b="0" l="0" r="0" t="0"/>
          <a:stretch/>
        </p:blipFill>
        <p:spPr>
          <a:xfrm>
            <a:off x="8573358" y="-137400"/>
            <a:ext cx="638850" cy="539119"/>
          </a:xfrm>
          <a:prstGeom prst="rect">
            <a:avLst/>
          </a:prstGeom>
          <a:noFill/>
          <a:ln>
            <a:noFill/>
          </a:ln>
        </p:spPr>
      </p:pic>
      <p:pic>
        <p:nvPicPr>
          <p:cNvPr id="106" name="Google Shape;106;p15"/>
          <p:cNvPicPr preferRelativeResize="0"/>
          <p:nvPr/>
        </p:nvPicPr>
        <p:blipFill>
          <a:blip r:embed="rId3">
            <a:alphaModFix/>
          </a:blip>
          <a:stretch>
            <a:fillRect/>
          </a:stretch>
        </p:blipFill>
        <p:spPr>
          <a:xfrm rot="-1048190">
            <a:off x="-1393651" y="-1381176"/>
            <a:ext cx="2332475" cy="2399244"/>
          </a:xfrm>
          <a:prstGeom prst="rect">
            <a:avLst/>
          </a:prstGeom>
          <a:noFill/>
          <a:ln>
            <a:noFill/>
          </a:ln>
        </p:spPr>
      </p:pic>
      <p:pic>
        <p:nvPicPr>
          <p:cNvPr id="107" name="Google Shape;107;p15"/>
          <p:cNvPicPr preferRelativeResize="0"/>
          <p:nvPr/>
        </p:nvPicPr>
        <p:blipFill>
          <a:blip r:embed="rId4">
            <a:alphaModFix/>
          </a:blip>
          <a:stretch>
            <a:fillRect/>
          </a:stretch>
        </p:blipFill>
        <p:spPr>
          <a:xfrm rot="6940082">
            <a:off x="7950225" y="4082249"/>
            <a:ext cx="2524952" cy="2504202"/>
          </a:xfrm>
          <a:prstGeom prst="rect">
            <a:avLst/>
          </a:prstGeom>
          <a:noFill/>
          <a:ln>
            <a:noFill/>
          </a:ln>
        </p:spPr>
      </p:pic>
      <p:pic>
        <p:nvPicPr>
          <p:cNvPr descr=" " id="108" name="Google Shape;108;p15"/>
          <p:cNvPicPr preferRelativeResize="0"/>
          <p:nvPr/>
        </p:nvPicPr>
        <p:blipFill rotWithShape="1">
          <a:blip r:embed="rId5">
            <a:alphaModFix/>
          </a:blip>
          <a:srcRect b="0" l="0" r="0" t="0"/>
          <a:stretch/>
        </p:blipFill>
        <p:spPr>
          <a:xfrm>
            <a:off x="835804" y="4587218"/>
            <a:ext cx="227910" cy="232497"/>
          </a:xfrm>
          <a:prstGeom prst="rect">
            <a:avLst/>
          </a:prstGeom>
          <a:noFill/>
          <a:ln>
            <a:noFill/>
          </a:ln>
        </p:spPr>
      </p:pic>
      <p:sp>
        <p:nvSpPr>
          <p:cNvPr id="109" name="Google Shape;109;p15"/>
          <p:cNvSpPr/>
          <p:nvPr/>
        </p:nvSpPr>
        <p:spPr>
          <a:xfrm>
            <a:off x="1078727" y="3782700"/>
            <a:ext cx="133200" cy="133500"/>
          </a:xfrm>
          <a:prstGeom prst="ellipse">
            <a:avLst/>
          </a:prstGeom>
          <a:noFill/>
          <a:ln cap="flat" cmpd="sng" w="5080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descr=" " id="110" name="Google Shape;110;p15"/>
          <p:cNvPicPr preferRelativeResize="0"/>
          <p:nvPr/>
        </p:nvPicPr>
        <p:blipFill rotWithShape="1">
          <a:blip r:embed="rId6">
            <a:alphaModFix/>
          </a:blip>
          <a:srcRect b="0" l="0" r="0" t="0"/>
          <a:stretch/>
        </p:blipFill>
        <p:spPr>
          <a:xfrm>
            <a:off x="6665137" y="4687566"/>
            <a:ext cx="151216" cy="300103"/>
          </a:xfrm>
          <a:prstGeom prst="rect">
            <a:avLst/>
          </a:prstGeom>
          <a:noFill/>
          <a:ln>
            <a:noFill/>
          </a:ln>
        </p:spPr>
      </p:pic>
      <p:pic>
        <p:nvPicPr>
          <p:cNvPr descr=" " id="111" name="Google Shape;111;p15"/>
          <p:cNvPicPr preferRelativeResize="0"/>
          <p:nvPr/>
        </p:nvPicPr>
        <p:blipFill rotWithShape="1">
          <a:blip r:embed="rId7">
            <a:alphaModFix/>
          </a:blip>
          <a:srcRect b="0" l="0" r="0" t="0"/>
          <a:stretch/>
        </p:blipFill>
        <p:spPr>
          <a:xfrm>
            <a:off x="3433241" y="4427442"/>
            <a:ext cx="183322" cy="163263"/>
          </a:xfrm>
          <a:prstGeom prst="rect">
            <a:avLst/>
          </a:prstGeom>
          <a:noFill/>
          <a:ln>
            <a:noFill/>
          </a:ln>
        </p:spPr>
      </p:pic>
      <p:sp>
        <p:nvSpPr>
          <p:cNvPr id="112" name="Google Shape;112;p15"/>
          <p:cNvSpPr/>
          <p:nvPr/>
        </p:nvSpPr>
        <p:spPr>
          <a:xfrm>
            <a:off x="4493442" y="4578038"/>
            <a:ext cx="66600" cy="66600"/>
          </a:xfrm>
          <a:prstGeom prst="ellipse">
            <a:avLst/>
          </a:prstGeom>
          <a:noFill/>
          <a:ln cap="flat" cmpd="sng" w="50800">
            <a:solidFill>
              <a:srgbClr val="FF8B7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descr=" " id="113" name="Google Shape;113;p15"/>
          <p:cNvPicPr preferRelativeResize="0"/>
          <p:nvPr/>
        </p:nvPicPr>
        <p:blipFill rotWithShape="1">
          <a:blip r:embed="rId8">
            <a:alphaModFix/>
          </a:blip>
          <a:srcRect b="0" l="0" r="0" t="0"/>
          <a:stretch/>
        </p:blipFill>
        <p:spPr>
          <a:xfrm>
            <a:off x="2331265" y="4497075"/>
            <a:ext cx="9525" cy="119048"/>
          </a:xfrm>
          <a:prstGeom prst="rect">
            <a:avLst/>
          </a:prstGeom>
          <a:noFill/>
          <a:ln>
            <a:noFill/>
          </a:ln>
        </p:spPr>
      </p:pic>
      <p:pic>
        <p:nvPicPr>
          <p:cNvPr descr=" " id="114" name="Google Shape;114;p15"/>
          <p:cNvPicPr preferRelativeResize="0"/>
          <p:nvPr/>
        </p:nvPicPr>
        <p:blipFill rotWithShape="1">
          <a:blip r:embed="rId9">
            <a:alphaModFix/>
          </a:blip>
          <a:srcRect b="0" l="0" r="0" t="0"/>
          <a:stretch/>
        </p:blipFill>
        <p:spPr>
          <a:xfrm>
            <a:off x="2264590" y="4553034"/>
            <a:ext cx="126206" cy="9525"/>
          </a:xfrm>
          <a:prstGeom prst="rect">
            <a:avLst/>
          </a:prstGeom>
          <a:noFill/>
          <a:ln>
            <a:noFill/>
          </a:ln>
        </p:spPr>
      </p:pic>
      <p:pic>
        <p:nvPicPr>
          <p:cNvPr descr=" " id="115" name="Google Shape;115;p15"/>
          <p:cNvPicPr preferRelativeResize="0"/>
          <p:nvPr/>
        </p:nvPicPr>
        <p:blipFill rotWithShape="1">
          <a:blip r:embed="rId10">
            <a:alphaModFix/>
          </a:blip>
          <a:srcRect b="0" l="0" r="0" t="0"/>
          <a:stretch/>
        </p:blipFill>
        <p:spPr>
          <a:xfrm>
            <a:off x="2293760" y="4514265"/>
            <a:ext cx="76200" cy="76191"/>
          </a:xfrm>
          <a:prstGeom prst="rect">
            <a:avLst/>
          </a:prstGeom>
          <a:noFill/>
          <a:ln>
            <a:noFill/>
          </a:ln>
        </p:spPr>
      </p:pic>
      <p:pic>
        <p:nvPicPr>
          <p:cNvPr descr=" " id="116" name="Google Shape;116;p15"/>
          <p:cNvPicPr preferRelativeResize="0"/>
          <p:nvPr/>
        </p:nvPicPr>
        <p:blipFill rotWithShape="1">
          <a:blip r:embed="rId11">
            <a:alphaModFix/>
          </a:blip>
          <a:srcRect b="0" l="0" r="0" t="0"/>
          <a:stretch/>
        </p:blipFill>
        <p:spPr>
          <a:xfrm>
            <a:off x="2278878" y="4525650"/>
            <a:ext cx="110575" cy="67857"/>
          </a:xfrm>
          <a:prstGeom prst="rect">
            <a:avLst/>
          </a:prstGeom>
          <a:noFill/>
          <a:ln>
            <a:noFill/>
          </a:ln>
        </p:spPr>
      </p:pic>
      <p:pic>
        <p:nvPicPr>
          <p:cNvPr descr=" " id="117" name="Google Shape;117;p15"/>
          <p:cNvPicPr preferRelativeResize="0"/>
          <p:nvPr/>
        </p:nvPicPr>
        <p:blipFill rotWithShape="1">
          <a:blip r:embed="rId12">
            <a:alphaModFix/>
          </a:blip>
          <a:srcRect b="0" l="0" r="0" t="0"/>
          <a:stretch/>
        </p:blipFill>
        <p:spPr>
          <a:xfrm>
            <a:off x="5869806" y="3735075"/>
            <a:ext cx="9525" cy="119048"/>
          </a:xfrm>
          <a:prstGeom prst="rect">
            <a:avLst/>
          </a:prstGeom>
          <a:noFill/>
          <a:ln>
            <a:noFill/>
          </a:ln>
        </p:spPr>
      </p:pic>
      <p:pic>
        <p:nvPicPr>
          <p:cNvPr descr=" " id="118" name="Google Shape;118;p15"/>
          <p:cNvPicPr preferRelativeResize="0"/>
          <p:nvPr/>
        </p:nvPicPr>
        <p:blipFill rotWithShape="1">
          <a:blip r:embed="rId13">
            <a:alphaModFix/>
          </a:blip>
          <a:srcRect b="0" l="0" r="0" t="0"/>
          <a:stretch/>
        </p:blipFill>
        <p:spPr>
          <a:xfrm>
            <a:off x="5817418" y="3763650"/>
            <a:ext cx="110575" cy="67857"/>
          </a:xfrm>
          <a:prstGeom prst="rect">
            <a:avLst/>
          </a:prstGeom>
          <a:noFill/>
          <a:ln>
            <a:noFill/>
          </a:ln>
        </p:spPr>
      </p:pic>
      <p:pic>
        <p:nvPicPr>
          <p:cNvPr descr=" " id="119" name="Google Shape;119;p15"/>
          <p:cNvPicPr preferRelativeResize="0"/>
          <p:nvPr/>
        </p:nvPicPr>
        <p:blipFill rotWithShape="1">
          <a:blip r:embed="rId14">
            <a:alphaModFix/>
          </a:blip>
          <a:srcRect b="0" l="0" r="0" t="0"/>
          <a:stretch/>
        </p:blipFill>
        <p:spPr>
          <a:xfrm>
            <a:off x="2025617" y="-236157"/>
            <a:ext cx="1043003" cy="488477"/>
          </a:xfrm>
          <a:prstGeom prst="rect">
            <a:avLst/>
          </a:prstGeom>
          <a:noFill/>
          <a:ln>
            <a:noFill/>
          </a:ln>
        </p:spPr>
      </p:pic>
      <p:grpSp>
        <p:nvGrpSpPr>
          <p:cNvPr id="120" name="Google Shape;120;p15"/>
          <p:cNvGrpSpPr/>
          <p:nvPr/>
        </p:nvGrpSpPr>
        <p:grpSpPr>
          <a:xfrm>
            <a:off x="519426" y="1444213"/>
            <a:ext cx="487389" cy="442988"/>
            <a:chOff x="1328739" y="2128838"/>
            <a:chExt cx="487389" cy="442988"/>
          </a:xfrm>
        </p:grpSpPr>
        <p:pic>
          <p:nvPicPr>
            <p:cNvPr descr=" " id="121" name="Google Shape;121;p15"/>
            <p:cNvPicPr preferRelativeResize="0"/>
            <p:nvPr/>
          </p:nvPicPr>
          <p:blipFill rotWithShape="1">
            <a:blip r:embed="rId15">
              <a:alphaModFix/>
            </a:blip>
            <a:srcRect b="0" l="0" r="0" t="0"/>
            <a:stretch/>
          </p:blipFill>
          <p:spPr>
            <a:xfrm>
              <a:off x="1328739" y="2128838"/>
              <a:ext cx="487389" cy="428572"/>
            </a:xfrm>
            <a:prstGeom prst="rect">
              <a:avLst/>
            </a:prstGeom>
            <a:noFill/>
            <a:ln>
              <a:noFill/>
            </a:ln>
          </p:spPr>
        </p:pic>
        <p:sp>
          <p:nvSpPr>
            <p:cNvPr id="122" name="Google Shape;122;p15"/>
            <p:cNvSpPr/>
            <p:nvPr/>
          </p:nvSpPr>
          <p:spPr>
            <a:xfrm>
              <a:off x="1404939" y="2219325"/>
              <a:ext cx="328500" cy="352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FFFFFF"/>
                </a:buClr>
                <a:buSzPts val="1800"/>
                <a:buFont typeface="Balsamiq Sans"/>
                <a:buNone/>
              </a:pPr>
              <a:r>
                <a:rPr b="1" i="0" lang="en" sz="1800" u="none" cap="none" strike="noStrike">
                  <a:solidFill>
                    <a:srgbClr val="FFFFFF"/>
                  </a:solidFill>
                  <a:latin typeface="Balsamiq Sans"/>
                  <a:ea typeface="Balsamiq Sans"/>
                  <a:cs typeface="Balsamiq Sans"/>
                  <a:sym typeface="Balsamiq Sans"/>
                </a:rPr>
                <a:t>01</a:t>
              </a:r>
              <a:endParaRPr b="0" i="0" sz="1800" u="none" cap="none" strike="noStrike">
                <a:solidFill>
                  <a:srgbClr val="000000"/>
                </a:solidFill>
                <a:latin typeface="Calibri"/>
                <a:ea typeface="Calibri"/>
                <a:cs typeface="Calibri"/>
                <a:sym typeface="Calibri"/>
              </a:endParaRPr>
            </a:p>
          </p:txBody>
        </p:sp>
      </p:grpSp>
      <p:grpSp>
        <p:nvGrpSpPr>
          <p:cNvPr id="123" name="Google Shape;123;p15"/>
          <p:cNvGrpSpPr/>
          <p:nvPr/>
        </p:nvGrpSpPr>
        <p:grpSpPr>
          <a:xfrm>
            <a:off x="5001542" y="1406388"/>
            <a:ext cx="438518" cy="442988"/>
            <a:chOff x="4343404" y="2128838"/>
            <a:chExt cx="438518" cy="442988"/>
          </a:xfrm>
        </p:grpSpPr>
        <p:pic>
          <p:nvPicPr>
            <p:cNvPr descr=" " id="124" name="Google Shape;124;p15"/>
            <p:cNvPicPr preferRelativeResize="0"/>
            <p:nvPr/>
          </p:nvPicPr>
          <p:blipFill rotWithShape="1">
            <a:blip r:embed="rId16">
              <a:alphaModFix/>
            </a:blip>
            <a:srcRect b="0" l="0" r="0" t="0"/>
            <a:stretch/>
          </p:blipFill>
          <p:spPr>
            <a:xfrm>
              <a:off x="4343404" y="2128838"/>
              <a:ext cx="438518" cy="428572"/>
            </a:xfrm>
            <a:prstGeom prst="rect">
              <a:avLst/>
            </a:prstGeom>
            <a:noFill/>
            <a:ln>
              <a:noFill/>
            </a:ln>
          </p:spPr>
        </p:pic>
        <p:sp>
          <p:nvSpPr>
            <p:cNvPr id="125" name="Google Shape;125;p15"/>
            <p:cNvSpPr/>
            <p:nvPr/>
          </p:nvSpPr>
          <p:spPr>
            <a:xfrm>
              <a:off x="4376742" y="2219325"/>
              <a:ext cx="366600" cy="352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FFFFFF"/>
                </a:buClr>
                <a:buSzPts val="1800"/>
                <a:buFont typeface="Balsamiq Sans"/>
                <a:buNone/>
              </a:pPr>
              <a:r>
                <a:rPr b="1" i="0" lang="en" sz="1800" u="none" cap="none" strike="noStrike">
                  <a:solidFill>
                    <a:srgbClr val="FFFFFF"/>
                  </a:solidFill>
                  <a:latin typeface="Balsamiq Sans"/>
                  <a:ea typeface="Balsamiq Sans"/>
                  <a:cs typeface="Balsamiq Sans"/>
                  <a:sym typeface="Balsamiq Sans"/>
                </a:rPr>
                <a:t>02</a:t>
              </a:r>
              <a:endParaRPr b="0" i="0" sz="1800" u="none" cap="none" strike="noStrike">
                <a:solidFill>
                  <a:srgbClr val="000000"/>
                </a:solidFill>
                <a:latin typeface="Calibri"/>
                <a:ea typeface="Calibri"/>
                <a:cs typeface="Calibri"/>
                <a:sym typeface="Calibri"/>
              </a:endParaRPr>
            </a:p>
          </p:txBody>
        </p:sp>
      </p:grpSp>
      <p:grpSp>
        <p:nvGrpSpPr>
          <p:cNvPr id="126" name="Google Shape;126;p15"/>
          <p:cNvGrpSpPr/>
          <p:nvPr/>
        </p:nvGrpSpPr>
        <p:grpSpPr>
          <a:xfrm>
            <a:off x="554414" y="3110713"/>
            <a:ext cx="452400" cy="516325"/>
            <a:chOff x="1319214" y="3319463"/>
            <a:chExt cx="452400" cy="516325"/>
          </a:xfrm>
        </p:grpSpPr>
        <p:pic>
          <p:nvPicPr>
            <p:cNvPr descr=" " id="127" name="Google Shape;127;p15"/>
            <p:cNvPicPr preferRelativeResize="0"/>
            <p:nvPr/>
          </p:nvPicPr>
          <p:blipFill rotWithShape="1">
            <a:blip r:embed="rId17">
              <a:alphaModFix/>
            </a:blip>
            <a:srcRect b="0" l="0" r="0" t="0"/>
            <a:stretch/>
          </p:blipFill>
          <p:spPr>
            <a:xfrm>
              <a:off x="1325814" y="3319463"/>
              <a:ext cx="439200" cy="442800"/>
            </a:xfrm>
            <a:prstGeom prst="rect">
              <a:avLst/>
            </a:prstGeom>
            <a:noFill/>
            <a:ln>
              <a:noFill/>
            </a:ln>
          </p:spPr>
        </p:pic>
        <p:sp>
          <p:nvSpPr>
            <p:cNvPr id="128" name="Google Shape;128;p15"/>
            <p:cNvSpPr/>
            <p:nvPr/>
          </p:nvSpPr>
          <p:spPr>
            <a:xfrm>
              <a:off x="1319214" y="3397488"/>
              <a:ext cx="452400" cy="438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FFFFFF"/>
                </a:buClr>
                <a:buSzPts val="2200"/>
                <a:buFont typeface="Balsamiq Sans"/>
                <a:buNone/>
              </a:pPr>
              <a:r>
                <a:rPr b="1" i="0" lang="en" sz="1800" u="none" cap="none" strike="noStrike">
                  <a:solidFill>
                    <a:srgbClr val="FFFFFF"/>
                  </a:solidFill>
                  <a:latin typeface="Balsamiq Sans"/>
                  <a:ea typeface="Balsamiq Sans"/>
                  <a:cs typeface="Balsamiq Sans"/>
                  <a:sym typeface="Balsamiq Sans"/>
                </a:rPr>
                <a:t>03</a:t>
              </a:r>
              <a:endParaRPr b="0" i="0" sz="1800" u="none" cap="none" strike="noStrike">
                <a:solidFill>
                  <a:srgbClr val="000000"/>
                </a:solidFill>
                <a:latin typeface="Calibri"/>
                <a:ea typeface="Calibri"/>
                <a:cs typeface="Calibri"/>
                <a:sym typeface="Calibri"/>
              </a:endParaRPr>
            </a:p>
          </p:txBody>
        </p:sp>
      </p:grpSp>
      <p:grpSp>
        <p:nvGrpSpPr>
          <p:cNvPr id="129" name="Google Shape;129;p15"/>
          <p:cNvGrpSpPr/>
          <p:nvPr/>
        </p:nvGrpSpPr>
        <p:grpSpPr>
          <a:xfrm>
            <a:off x="5014732" y="3154600"/>
            <a:ext cx="412140" cy="428572"/>
            <a:chOff x="7710495" y="2986088"/>
            <a:chExt cx="412140" cy="428572"/>
          </a:xfrm>
        </p:grpSpPr>
        <p:pic>
          <p:nvPicPr>
            <p:cNvPr descr=" " id="130" name="Google Shape;130;p15"/>
            <p:cNvPicPr preferRelativeResize="0"/>
            <p:nvPr/>
          </p:nvPicPr>
          <p:blipFill rotWithShape="1">
            <a:blip r:embed="rId18">
              <a:alphaModFix/>
            </a:blip>
            <a:srcRect b="0" l="0" r="0" t="0"/>
            <a:stretch/>
          </p:blipFill>
          <p:spPr>
            <a:xfrm>
              <a:off x="7710495" y="2986088"/>
              <a:ext cx="412140" cy="428572"/>
            </a:xfrm>
            <a:prstGeom prst="rect">
              <a:avLst/>
            </a:prstGeom>
            <a:noFill/>
            <a:ln>
              <a:noFill/>
            </a:ln>
          </p:spPr>
        </p:pic>
        <p:sp>
          <p:nvSpPr>
            <p:cNvPr id="131" name="Google Shape;131;p15"/>
            <p:cNvSpPr/>
            <p:nvPr/>
          </p:nvSpPr>
          <p:spPr>
            <a:xfrm>
              <a:off x="7754945" y="3095625"/>
              <a:ext cx="306300" cy="2922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FFFFFF"/>
                </a:buClr>
                <a:buSzPts val="1500"/>
                <a:buFont typeface="Balsamiq Sans"/>
                <a:buNone/>
              </a:pPr>
              <a:r>
                <a:rPr b="1" i="0" lang="en" sz="1800" u="none" cap="none" strike="noStrike">
                  <a:solidFill>
                    <a:srgbClr val="FFFFFF"/>
                  </a:solidFill>
                  <a:latin typeface="Balsamiq Sans"/>
                  <a:ea typeface="Balsamiq Sans"/>
                  <a:cs typeface="Balsamiq Sans"/>
                  <a:sym typeface="Balsamiq Sans"/>
                </a:rPr>
                <a:t>04</a:t>
              </a:r>
              <a:endParaRPr i="0" sz="1800" u="none" cap="none" strike="noStrike">
                <a:solidFill>
                  <a:srgbClr val="000000"/>
                </a:solidFill>
                <a:latin typeface="Balsamiq Sans"/>
                <a:ea typeface="Balsamiq Sans"/>
                <a:cs typeface="Balsamiq Sans"/>
                <a:sym typeface="Balsamiq Sans"/>
              </a:endParaRPr>
            </a:p>
          </p:txBody>
        </p:sp>
      </p:grpSp>
    </p:spTree>
  </p:cSld>
  <p:clrMapOvr>
    <a:masterClrMapping/>
  </p:clrMapOvr>
  <p:extLst>
    <p:ext uri="{DCECCB84-F9BA-43D5-87BE-67443E8EF086}">
      <p15:sldGuideLst>
        <p15:guide id="1" pos="1404">
          <p15:clr>
            <a:srgbClr val="E46962"/>
          </p15:clr>
        </p15:guide>
        <p15:guide id="2" orient="horz" pos="979">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16"/>
          <p:cNvSpPr txBox="1"/>
          <p:nvPr>
            <p:ph type="title"/>
          </p:nvPr>
        </p:nvSpPr>
        <p:spPr>
          <a:xfrm>
            <a:off x="732150" y="1432763"/>
            <a:ext cx="7679700" cy="7269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dk1"/>
                </a:solidFill>
              </a:rPr>
              <a:t>Social Internship Presentation</a:t>
            </a:r>
            <a:endParaRPr b="1">
              <a:solidFill>
                <a:schemeClr val="dk1"/>
              </a:solidFill>
            </a:endParaRPr>
          </a:p>
        </p:txBody>
      </p:sp>
      <p:sp>
        <p:nvSpPr>
          <p:cNvPr id="137" name="Google Shape;137;p16"/>
          <p:cNvSpPr txBox="1"/>
          <p:nvPr>
            <p:ph idx="1" type="body"/>
          </p:nvPr>
        </p:nvSpPr>
        <p:spPr>
          <a:xfrm>
            <a:off x="832125" y="2319775"/>
            <a:ext cx="7679700" cy="1959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
        <p:nvSpPr>
          <p:cNvPr id="138" name="Google Shape;138;p16"/>
          <p:cNvSpPr txBox="1"/>
          <p:nvPr/>
        </p:nvSpPr>
        <p:spPr>
          <a:xfrm>
            <a:off x="1188600" y="2567125"/>
            <a:ext cx="7223400" cy="1642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r>
              <a:rPr b="1" lang="en">
                <a:solidFill>
                  <a:schemeClr val="dk1"/>
                </a:solidFill>
              </a:rPr>
              <a:t>Organisation:</a:t>
            </a:r>
            <a:r>
              <a:rPr lang="en">
                <a:solidFill>
                  <a:schemeClr val="dk1"/>
                </a:solidFill>
              </a:rPr>
              <a:t> Integrated Child Development services(ICDS)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      Date:</a:t>
            </a:r>
            <a:r>
              <a:rPr lang="en">
                <a:solidFill>
                  <a:schemeClr val="dk1"/>
                </a:solidFill>
              </a:rPr>
              <a:t>06/07/2024</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 Institution:</a:t>
            </a:r>
            <a:r>
              <a:rPr lang="en">
                <a:solidFill>
                  <a:schemeClr val="dk1"/>
                </a:solidFill>
              </a:rPr>
              <a:t>Manikam Ramaswami College of Arts and Science</a:t>
            </a:r>
            <a:endParaRPr>
              <a:solidFill>
                <a:schemeClr val="dk1"/>
              </a:solidFill>
            </a:endParaRPr>
          </a:p>
          <a:p>
            <a:pPr indent="0" lvl="0" marL="0" rtl="0" algn="ctr">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sz="19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25"/>
          <p:cNvSpPr txBox="1"/>
          <p:nvPr>
            <p:ph type="title"/>
          </p:nvPr>
        </p:nvSpPr>
        <p:spPr>
          <a:xfrm>
            <a:off x="632175" y="1553188"/>
            <a:ext cx="7679700" cy="7269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highlight>
                  <a:schemeClr val="lt1"/>
                </a:highlight>
                <a:latin typeface="Times New Roman"/>
                <a:ea typeface="Times New Roman"/>
                <a:cs typeface="Times New Roman"/>
                <a:sym typeface="Times New Roman"/>
              </a:rPr>
              <a:t>THANK YOU</a:t>
            </a:r>
            <a:endParaRPr>
              <a:solidFill>
                <a:schemeClr val="dk1"/>
              </a:solidFill>
              <a:highlight>
                <a:schemeClr val="lt1"/>
              </a:highlight>
              <a:latin typeface="Times New Roman"/>
              <a:ea typeface="Times New Roman"/>
              <a:cs typeface="Times New Roman"/>
              <a:sym typeface="Times New Roman"/>
            </a:endParaRPr>
          </a:p>
        </p:txBody>
      </p:sp>
      <p:sp>
        <p:nvSpPr>
          <p:cNvPr id="213" name="Google Shape;213;p25"/>
          <p:cNvSpPr txBox="1"/>
          <p:nvPr>
            <p:ph idx="1" type="body"/>
          </p:nvPr>
        </p:nvSpPr>
        <p:spPr>
          <a:xfrm>
            <a:off x="732150" y="2229500"/>
            <a:ext cx="7679700" cy="1959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000">
                <a:solidFill>
                  <a:schemeClr val="dk1"/>
                </a:solidFill>
                <a:highlight>
                  <a:schemeClr val="lt1"/>
                </a:highlight>
              </a:rPr>
              <a:t>The Future Depends on What we Do In The Present</a:t>
            </a:r>
            <a:endParaRPr sz="2000">
              <a:solidFill>
                <a:schemeClr val="dk1"/>
              </a:solidFill>
              <a:highlight>
                <a:schemeClr val="l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7"/>
          <p:cNvSpPr txBox="1"/>
          <p:nvPr>
            <p:ph type="title"/>
          </p:nvPr>
        </p:nvSpPr>
        <p:spPr>
          <a:xfrm>
            <a:off x="732150" y="1432780"/>
            <a:ext cx="7679700" cy="101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7"/>
          <p:cNvSpPr txBox="1"/>
          <p:nvPr>
            <p:ph idx="1" type="body"/>
          </p:nvPr>
        </p:nvSpPr>
        <p:spPr>
          <a:xfrm>
            <a:off x="832125" y="1857250"/>
            <a:ext cx="7679700" cy="1959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
        <p:nvSpPr>
          <p:cNvPr id="145" name="Google Shape;145;p17"/>
          <p:cNvSpPr txBox="1"/>
          <p:nvPr/>
        </p:nvSpPr>
        <p:spPr>
          <a:xfrm>
            <a:off x="323700" y="2305625"/>
            <a:ext cx="2189700" cy="19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M.Hari Prasath</a:t>
            </a:r>
            <a:endParaRPr sz="1800">
              <a:solidFill>
                <a:schemeClr val="dk1"/>
              </a:solidFill>
            </a:endParaRPr>
          </a:p>
          <a:p>
            <a:pPr indent="0" lvl="0" marL="0" rtl="0" algn="ctr">
              <a:spcBef>
                <a:spcPts val="0"/>
              </a:spcBef>
              <a:spcAft>
                <a:spcPts val="0"/>
              </a:spcAft>
              <a:buNone/>
            </a:pPr>
            <a:r>
              <a:rPr lang="en" sz="1800">
                <a:solidFill>
                  <a:schemeClr val="dk1"/>
                </a:solidFill>
              </a:rPr>
              <a:t>From II AI</a:t>
            </a:r>
            <a:endParaRPr sz="1800">
              <a:solidFill>
                <a:schemeClr val="dk1"/>
              </a:solidFill>
            </a:endParaRPr>
          </a:p>
        </p:txBody>
      </p:sp>
      <p:sp>
        <p:nvSpPr>
          <p:cNvPr id="146" name="Google Shape;146;p17"/>
          <p:cNvSpPr txBox="1"/>
          <p:nvPr/>
        </p:nvSpPr>
        <p:spPr>
          <a:xfrm>
            <a:off x="3454050" y="2158375"/>
            <a:ext cx="2124000" cy="19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M.Hari Pranav</a:t>
            </a:r>
            <a:endParaRPr sz="1800">
              <a:solidFill>
                <a:schemeClr val="dk1"/>
              </a:solidFill>
            </a:endParaRPr>
          </a:p>
          <a:p>
            <a:pPr indent="0" lvl="0" marL="0" rtl="0" algn="ctr">
              <a:spcBef>
                <a:spcPts val="0"/>
              </a:spcBef>
              <a:spcAft>
                <a:spcPts val="0"/>
              </a:spcAft>
              <a:buNone/>
            </a:pPr>
            <a:r>
              <a:rPr lang="en" sz="1800">
                <a:solidFill>
                  <a:schemeClr val="dk1"/>
                </a:solidFill>
              </a:rPr>
              <a:t>From II DSA</a:t>
            </a:r>
            <a:endParaRPr sz="1800">
              <a:solidFill>
                <a:schemeClr val="dk1"/>
              </a:solidFill>
            </a:endParaRPr>
          </a:p>
        </p:txBody>
      </p:sp>
      <p:sp>
        <p:nvSpPr>
          <p:cNvPr id="147" name="Google Shape;147;p17"/>
          <p:cNvSpPr txBox="1"/>
          <p:nvPr/>
        </p:nvSpPr>
        <p:spPr>
          <a:xfrm>
            <a:off x="6356200" y="2305625"/>
            <a:ext cx="2266200" cy="19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V.Shantha Prabhu</a:t>
            </a:r>
            <a:endParaRPr sz="1800">
              <a:solidFill>
                <a:schemeClr val="dk1"/>
              </a:solidFill>
            </a:endParaRPr>
          </a:p>
          <a:p>
            <a:pPr indent="0" lvl="0" marL="0" rtl="0" algn="ctr">
              <a:spcBef>
                <a:spcPts val="0"/>
              </a:spcBef>
              <a:spcAft>
                <a:spcPts val="0"/>
              </a:spcAft>
              <a:buNone/>
            </a:pPr>
            <a:r>
              <a:rPr lang="en" sz="1800">
                <a:solidFill>
                  <a:schemeClr val="dk1"/>
                </a:solidFill>
              </a:rPr>
              <a:t>From II AI</a:t>
            </a:r>
            <a:endParaRPr sz="1800">
              <a:solidFill>
                <a:schemeClr val="dk1"/>
              </a:solidFill>
            </a:endParaRPr>
          </a:p>
        </p:txBody>
      </p:sp>
      <p:sp>
        <p:nvSpPr>
          <p:cNvPr id="148" name="Google Shape;148;p17"/>
          <p:cNvSpPr txBox="1"/>
          <p:nvPr/>
        </p:nvSpPr>
        <p:spPr>
          <a:xfrm>
            <a:off x="1845500" y="258350"/>
            <a:ext cx="5682300" cy="10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chemeClr val="dk1"/>
                </a:solidFill>
              </a:rPr>
              <a:t>Introduction to ourselfs</a:t>
            </a:r>
            <a:endParaRPr b="1" sz="35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8"/>
          <p:cNvPicPr preferRelativeResize="0"/>
          <p:nvPr>
            <p:ph idx="2" type="pic"/>
          </p:nvPr>
        </p:nvPicPr>
        <p:blipFill rotWithShape="1">
          <a:blip r:embed="rId3">
            <a:alphaModFix/>
          </a:blip>
          <a:srcRect b="0" l="31315" r="31315" t="0"/>
          <a:stretch/>
        </p:blipFill>
        <p:spPr>
          <a:xfrm>
            <a:off x="5735849" y="110100"/>
            <a:ext cx="3285300" cy="4923300"/>
          </a:xfrm>
          <a:prstGeom prst="roundRect">
            <a:avLst>
              <a:gd fmla="val 16667" name="adj"/>
            </a:avLst>
          </a:prstGeom>
        </p:spPr>
      </p:pic>
      <p:sp>
        <p:nvSpPr>
          <p:cNvPr id="154" name="Google Shape;154;p18"/>
          <p:cNvSpPr txBox="1"/>
          <p:nvPr>
            <p:ph type="title"/>
          </p:nvPr>
        </p:nvSpPr>
        <p:spPr>
          <a:xfrm>
            <a:off x="642700" y="650250"/>
            <a:ext cx="42705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5" name="Google Shape;155;p18"/>
          <p:cNvSpPr txBox="1"/>
          <p:nvPr>
            <p:ph idx="1" type="subTitle"/>
          </p:nvPr>
        </p:nvSpPr>
        <p:spPr>
          <a:xfrm>
            <a:off x="1185925" y="16871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a:t>
            </a:r>
            <a:r>
              <a:rPr lang="en" sz="1600"/>
              <a:t>bservered</a:t>
            </a:r>
            <a:r>
              <a:rPr lang="en" sz="1600"/>
              <a:t> </a:t>
            </a:r>
            <a:r>
              <a:rPr lang="en" sz="1600"/>
              <a:t> childrens growth rate</a:t>
            </a:r>
            <a:endParaRPr sz="1600"/>
          </a:p>
          <a:p>
            <a:pPr indent="0" lvl="0" marL="0" rtl="0" algn="l">
              <a:spcBef>
                <a:spcPts val="1200"/>
              </a:spcBef>
              <a:spcAft>
                <a:spcPts val="1200"/>
              </a:spcAft>
              <a:buNone/>
            </a:pPr>
            <a:r>
              <a:t/>
            </a:r>
            <a:endParaRPr sz="1600"/>
          </a:p>
        </p:txBody>
      </p:sp>
      <p:sp>
        <p:nvSpPr>
          <p:cNvPr id="156" name="Google Shape;156;p18"/>
          <p:cNvSpPr txBox="1"/>
          <p:nvPr>
            <p:ph idx="3" type="subTitle"/>
          </p:nvPr>
        </p:nvSpPr>
        <p:spPr>
          <a:xfrm>
            <a:off x="1185925" y="27263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Addressing  issues in Anganwaadi </a:t>
            </a:r>
            <a:endParaRPr sz="2000"/>
          </a:p>
          <a:p>
            <a:pPr indent="0" lvl="0" marL="0" rtl="0" algn="l">
              <a:spcBef>
                <a:spcPts val="1200"/>
              </a:spcBef>
              <a:spcAft>
                <a:spcPts val="1200"/>
              </a:spcAft>
              <a:buNone/>
            </a:pPr>
            <a:r>
              <a:t/>
            </a:r>
            <a:endParaRPr sz="2200"/>
          </a:p>
        </p:txBody>
      </p:sp>
      <p:sp>
        <p:nvSpPr>
          <p:cNvPr id="157" name="Google Shape;157;p18"/>
          <p:cNvSpPr txBox="1"/>
          <p:nvPr>
            <p:ph idx="4" type="subTitle"/>
          </p:nvPr>
        </p:nvSpPr>
        <p:spPr>
          <a:xfrm>
            <a:off x="1185925" y="37655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Social </a:t>
            </a:r>
            <a:r>
              <a:rPr lang="en" sz="1600"/>
              <a:t>internship</a:t>
            </a:r>
            <a:r>
              <a:rPr lang="en" sz="1600"/>
              <a:t> can add value to </a:t>
            </a:r>
            <a:r>
              <a:rPr lang="en" sz="1600"/>
              <a:t>your</a:t>
            </a:r>
            <a:r>
              <a:rPr lang="en" sz="1600"/>
              <a:t> resume andd look you brighter</a:t>
            </a:r>
            <a:endParaRPr sz="1600"/>
          </a:p>
          <a:p>
            <a:pPr indent="0" lvl="0" marL="0" rtl="0" algn="l">
              <a:spcBef>
                <a:spcPts val="1200"/>
              </a:spcBef>
              <a:spcAft>
                <a:spcPts val="120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19"/>
          <p:cNvPicPr preferRelativeResize="0"/>
          <p:nvPr>
            <p:ph idx="2" type="pic"/>
          </p:nvPr>
        </p:nvPicPr>
        <p:blipFill rotWithShape="1">
          <a:blip r:embed="rId3">
            <a:alphaModFix/>
          </a:blip>
          <a:srcRect b="11956" l="16635" r="16635" t="0"/>
          <a:stretch/>
        </p:blipFill>
        <p:spPr>
          <a:xfrm>
            <a:off x="5692050" y="723825"/>
            <a:ext cx="3285300" cy="3870000"/>
          </a:xfrm>
          <a:prstGeom prst="roundRect">
            <a:avLst>
              <a:gd fmla="val 16667" name="adj"/>
            </a:avLst>
          </a:prstGeom>
        </p:spPr>
      </p:pic>
      <p:sp>
        <p:nvSpPr>
          <p:cNvPr id="163" name="Google Shape;163;p19"/>
          <p:cNvSpPr txBox="1"/>
          <p:nvPr>
            <p:ph type="title"/>
          </p:nvPr>
        </p:nvSpPr>
        <p:spPr>
          <a:xfrm>
            <a:off x="642700" y="650250"/>
            <a:ext cx="42705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 goal </a:t>
            </a:r>
            <a:r>
              <a:rPr lang="en"/>
              <a:t> of Social Internship</a:t>
            </a:r>
            <a:endParaRPr/>
          </a:p>
        </p:txBody>
      </p:sp>
      <p:sp>
        <p:nvSpPr>
          <p:cNvPr id="164" name="Google Shape;164;p19"/>
          <p:cNvSpPr txBox="1"/>
          <p:nvPr>
            <p:ph idx="1" type="subTitle"/>
          </p:nvPr>
        </p:nvSpPr>
        <p:spPr>
          <a:xfrm>
            <a:off x="1185925" y="16871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Acadmeic Learning </a:t>
            </a:r>
            <a:endParaRPr sz="1600"/>
          </a:p>
        </p:txBody>
      </p:sp>
      <p:sp>
        <p:nvSpPr>
          <p:cNvPr id="165" name="Google Shape;165;p19"/>
          <p:cNvSpPr txBox="1"/>
          <p:nvPr>
            <p:ph idx="3" type="subTitle"/>
          </p:nvPr>
        </p:nvSpPr>
        <p:spPr>
          <a:xfrm>
            <a:off x="1185925" y="27263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Carrier development </a:t>
            </a:r>
            <a:endParaRPr sz="1600"/>
          </a:p>
        </p:txBody>
      </p:sp>
      <p:sp>
        <p:nvSpPr>
          <p:cNvPr id="166" name="Google Shape;166;p19"/>
          <p:cNvSpPr txBox="1"/>
          <p:nvPr>
            <p:ph idx="4" type="subTitle"/>
          </p:nvPr>
        </p:nvSpPr>
        <p:spPr>
          <a:xfrm>
            <a:off x="1185925" y="37655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Learning Experience</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4294967295" type="subTitle"/>
          </p:nvPr>
        </p:nvSpPr>
        <p:spPr>
          <a:xfrm>
            <a:off x="3411500" y="1595175"/>
            <a:ext cx="5732400" cy="1964700"/>
          </a:xfrm>
          <a:prstGeom prst="rect">
            <a:avLst/>
          </a:prstGeom>
        </p:spPr>
        <p:txBody>
          <a:bodyPr anchorCtr="0" anchor="t" bIns="91425" lIns="91425" spcFirstLastPara="1" rIns="91425" wrap="square" tIns="91425">
            <a:noAutofit/>
          </a:bodyPr>
          <a:lstStyle/>
          <a:p>
            <a:pPr indent="-342900" lvl="0" marL="457200" rtl="0" algn="l">
              <a:lnSpc>
                <a:spcPct val="158000"/>
              </a:lnSpc>
              <a:spcBef>
                <a:spcPts val="0"/>
              </a:spcBef>
              <a:spcAft>
                <a:spcPts val="0"/>
              </a:spcAft>
              <a:buSzPts val="1800"/>
              <a:buChar char="●"/>
            </a:pPr>
            <a:r>
              <a:rPr lang="en" sz="1550">
                <a:solidFill>
                  <a:srgbClr val="4D5156"/>
                </a:solidFill>
                <a:highlight>
                  <a:srgbClr val="FFFFFF"/>
                </a:highlight>
                <a:latin typeface="Arial"/>
                <a:ea typeface="Arial"/>
                <a:cs typeface="Arial"/>
                <a:sym typeface="Arial"/>
              </a:rPr>
              <a:t>Integrated Child Development Services. Integrated Child Development Services Scheme is the centre place to improve the Nutritional status of beneficiary by adapting lie cycle approach intervening sustainable growth strengthen with continuum of  care and focus on critical periods of nutritional vulerability.</a:t>
            </a:r>
            <a:endParaRPr sz="1800"/>
          </a:p>
        </p:txBody>
      </p:sp>
      <p:sp>
        <p:nvSpPr>
          <p:cNvPr id="172" name="Google Shape;172;p20"/>
          <p:cNvSpPr txBox="1"/>
          <p:nvPr>
            <p:ph idx="4294967295" type="title"/>
          </p:nvPr>
        </p:nvSpPr>
        <p:spPr>
          <a:xfrm>
            <a:off x="4135200" y="815925"/>
            <a:ext cx="4270500" cy="5613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None/>
            </a:pPr>
            <a:r>
              <a:rPr lang="en"/>
              <a:t>Social Internships</a:t>
            </a:r>
            <a:endParaRPr/>
          </a:p>
        </p:txBody>
      </p:sp>
      <p:graphicFrame>
        <p:nvGraphicFramePr>
          <p:cNvPr id="173" name="Google Shape;173;p20"/>
          <p:cNvGraphicFramePr/>
          <p:nvPr/>
        </p:nvGraphicFramePr>
        <p:xfrm>
          <a:off x="3643800" y="880475"/>
          <a:ext cx="3000000" cy="3000000"/>
        </p:xfrm>
        <a:graphic>
          <a:graphicData uri="http://schemas.openxmlformats.org/drawingml/2006/table">
            <a:tbl>
              <a:tblPr>
                <a:solidFill>
                  <a:srgbClr val="FFFFFF"/>
                </a:solidFill>
                <a:tableStyleId>{51F33144-3738-4260-9FD5-BC86AC4FF3EE}</a:tableStyleId>
              </a:tblPr>
              <a:tblGrid>
                <a:gridCol w="5543550"/>
              </a:tblGrid>
              <a:tr h="228600">
                <a:tc>
                  <a:txBody>
                    <a:bodyPr/>
                    <a:lstStyle/>
                    <a:p>
                      <a:pPr indent="0" lvl="0" marL="0" rtl="0" algn="l">
                        <a:spcBef>
                          <a:spcPts val="0"/>
                        </a:spcBef>
                        <a:spcAft>
                          <a:spcPts val="0"/>
                        </a:spcAft>
                        <a:buNone/>
                      </a:pPr>
                      <a:r>
                        <a:rPr lang="en"/>
                        <a:t>                              </a:t>
                      </a:r>
                      <a:r>
                        <a:rPr b="1" lang="en" sz="2000"/>
                        <a:t>About Organisation</a:t>
                      </a:r>
                      <a:endParaRPr b="1" sz="2000"/>
                    </a:p>
                  </a:txBody>
                  <a:tcPr marT="114300" marB="38100" marR="57150" marL="91425"/>
                </a:tc>
              </a:tr>
            </a:tbl>
          </a:graphicData>
        </a:graphic>
      </p:graphicFrame>
      <p:pic>
        <p:nvPicPr>
          <p:cNvPr id="174" name="Google Shape;174;p20"/>
          <p:cNvPicPr preferRelativeResize="0"/>
          <p:nvPr/>
        </p:nvPicPr>
        <p:blipFill>
          <a:blip r:embed="rId3">
            <a:alphaModFix/>
          </a:blip>
          <a:stretch>
            <a:fillRect/>
          </a:stretch>
        </p:blipFill>
        <p:spPr>
          <a:xfrm>
            <a:off x="578975" y="1213350"/>
            <a:ext cx="2143125"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nvSpPr>
        <p:spPr>
          <a:xfrm>
            <a:off x="1214050" y="-201625"/>
            <a:ext cx="7466700" cy="8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50">
                <a:solidFill>
                  <a:srgbClr val="242424"/>
                </a:solidFill>
                <a:highlight>
                  <a:srgbClr val="FFFFFF"/>
                </a:highlight>
                <a:latin typeface="Roboto"/>
                <a:ea typeface="Roboto"/>
                <a:cs typeface="Roboto"/>
                <a:sym typeface="Roboto"/>
              </a:rPr>
              <a:t>Clips</a:t>
            </a:r>
            <a:endParaRPr b="1" sz="3400">
              <a:solidFill>
                <a:schemeClr val="dk2"/>
              </a:solidFill>
            </a:endParaRPr>
          </a:p>
        </p:txBody>
      </p:sp>
      <p:pic>
        <p:nvPicPr>
          <p:cNvPr id="180" name="Google Shape;180;p21"/>
          <p:cNvPicPr preferRelativeResize="0"/>
          <p:nvPr/>
        </p:nvPicPr>
        <p:blipFill>
          <a:blip r:embed="rId3">
            <a:alphaModFix/>
          </a:blip>
          <a:stretch>
            <a:fillRect/>
          </a:stretch>
        </p:blipFill>
        <p:spPr>
          <a:xfrm>
            <a:off x="152400" y="674375"/>
            <a:ext cx="9214574" cy="431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45150" y="401725"/>
            <a:ext cx="6653700" cy="42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Skills developed in a Social Internship</a:t>
            </a:r>
            <a:endParaRPr/>
          </a:p>
        </p:txBody>
      </p:sp>
      <p:sp>
        <p:nvSpPr>
          <p:cNvPr id="186" name="Google Shape;186;p22"/>
          <p:cNvSpPr txBox="1"/>
          <p:nvPr>
            <p:ph idx="1" type="subTitle"/>
          </p:nvPr>
        </p:nvSpPr>
        <p:spPr>
          <a:xfrm>
            <a:off x="1106375" y="1444225"/>
            <a:ext cx="2881500" cy="130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Leadership</a:t>
            </a:r>
            <a:endParaRPr sz="1600"/>
          </a:p>
        </p:txBody>
      </p:sp>
      <p:sp>
        <p:nvSpPr>
          <p:cNvPr id="187" name="Google Shape;187;p22"/>
          <p:cNvSpPr txBox="1"/>
          <p:nvPr>
            <p:ph idx="2" type="subTitle"/>
          </p:nvPr>
        </p:nvSpPr>
        <p:spPr>
          <a:xfrm>
            <a:off x="5487500" y="1444225"/>
            <a:ext cx="2881500" cy="130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Data Collection</a:t>
            </a:r>
            <a:endParaRPr sz="1600"/>
          </a:p>
        </p:txBody>
      </p:sp>
      <p:sp>
        <p:nvSpPr>
          <p:cNvPr id="188" name="Google Shape;188;p22"/>
          <p:cNvSpPr txBox="1"/>
          <p:nvPr>
            <p:ph idx="3" type="subTitle"/>
          </p:nvPr>
        </p:nvSpPr>
        <p:spPr>
          <a:xfrm>
            <a:off x="1106375" y="3174175"/>
            <a:ext cx="2881500" cy="130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Work Experience</a:t>
            </a:r>
            <a:endParaRPr sz="1600"/>
          </a:p>
        </p:txBody>
      </p:sp>
      <p:sp>
        <p:nvSpPr>
          <p:cNvPr id="189" name="Google Shape;189;p22"/>
          <p:cNvSpPr txBox="1"/>
          <p:nvPr>
            <p:ph idx="4" type="subTitle"/>
          </p:nvPr>
        </p:nvSpPr>
        <p:spPr>
          <a:xfrm>
            <a:off x="5487500" y="3174175"/>
            <a:ext cx="2881500" cy="130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Teamwork</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3"/>
          <p:cNvPicPr preferRelativeResize="0"/>
          <p:nvPr>
            <p:ph idx="2" type="pic"/>
          </p:nvPr>
        </p:nvPicPr>
        <p:blipFill rotWithShape="1">
          <a:blip r:embed="rId3">
            <a:alphaModFix/>
          </a:blip>
          <a:srcRect b="0" l="24978" r="24973" t="0"/>
          <a:stretch/>
        </p:blipFill>
        <p:spPr>
          <a:xfrm>
            <a:off x="5735849" y="110100"/>
            <a:ext cx="3285300" cy="4923300"/>
          </a:xfrm>
          <a:prstGeom prst="roundRect">
            <a:avLst>
              <a:gd fmla="val 16667" name="adj"/>
            </a:avLst>
          </a:prstGeom>
        </p:spPr>
      </p:pic>
      <p:sp>
        <p:nvSpPr>
          <p:cNvPr id="195" name="Google Shape;195;p23"/>
          <p:cNvSpPr txBox="1"/>
          <p:nvPr>
            <p:ph type="title"/>
          </p:nvPr>
        </p:nvSpPr>
        <p:spPr>
          <a:xfrm>
            <a:off x="642700" y="650250"/>
            <a:ext cx="42705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 of a Social Internship</a:t>
            </a:r>
            <a:endParaRPr/>
          </a:p>
        </p:txBody>
      </p:sp>
      <p:sp>
        <p:nvSpPr>
          <p:cNvPr id="196" name="Google Shape;196;p23"/>
          <p:cNvSpPr txBox="1"/>
          <p:nvPr>
            <p:ph idx="1" type="subTitle"/>
          </p:nvPr>
        </p:nvSpPr>
        <p:spPr>
          <a:xfrm>
            <a:off x="1185925" y="16871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Managing limited resources</a:t>
            </a:r>
            <a:endParaRPr sz="1600"/>
          </a:p>
        </p:txBody>
      </p:sp>
      <p:sp>
        <p:nvSpPr>
          <p:cNvPr id="197" name="Google Shape;197;p23"/>
          <p:cNvSpPr txBox="1"/>
          <p:nvPr>
            <p:ph idx="3" type="subTitle"/>
          </p:nvPr>
        </p:nvSpPr>
        <p:spPr>
          <a:xfrm>
            <a:off x="1185925" y="27263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t>Dealing with Angawaadi Center Head</a:t>
            </a:r>
            <a:endParaRPr sz="1700"/>
          </a:p>
        </p:txBody>
      </p:sp>
      <p:sp>
        <p:nvSpPr>
          <p:cNvPr id="198" name="Google Shape;198;p23"/>
          <p:cNvSpPr txBox="1"/>
          <p:nvPr>
            <p:ph idx="4" type="subTitle"/>
          </p:nvPr>
        </p:nvSpPr>
        <p:spPr>
          <a:xfrm>
            <a:off x="1185925" y="37655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Emotional fatigue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4"/>
          <p:cNvPicPr preferRelativeResize="0"/>
          <p:nvPr>
            <p:ph idx="2" type="pic"/>
          </p:nvPr>
        </p:nvPicPr>
        <p:blipFill rotWithShape="1">
          <a:blip r:embed="rId3">
            <a:alphaModFix/>
          </a:blip>
          <a:srcRect b="0" l="28234" r="28234" t="0"/>
          <a:stretch/>
        </p:blipFill>
        <p:spPr>
          <a:xfrm>
            <a:off x="5735849" y="110100"/>
            <a:ext cx="3285300" cy="4923300"/>
          </a:xfrm>
          <a:prstGeom prst="roundRect">
            <a:avLst>
              <a:gd fmla="val 16667" name="adj"/>
            </a:avLst>
          </a:prstGeom>
        </p:spPr>
      </p:pic>
      <p:sp>
        <p:nvSpPr>
          <p:cNvPr id="204" name="Google Shape;204;p24"/>
          <p:cNvSpPr txBox="1"/>
          <p:nvPr>
            <p:ph type="title"/>
          </p:nvPr>
        </p:nvSpPr>
        <p:spPr>
          <a:xfrm>
            <a:off x="642700" y="650250"/>
            <a:ext cx="42705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05" name="Google Shape;205;p24"/>
          <p:cNvSpPr txBox="1"/>
          <p:nvPr>
            <p:ph idx="1" type="subTitle"/>
          </p:nvPr>
        </p:nvSpPr>
        <p:spPr>
          <a:xfrm>
            <a:off x="1185925" y="16871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Continuing to make a difference</a:t>
            </a:r>
            <a:endParaRPr sz="1600"/>
          </a:p>
        </p:txBody>
      </p:sp>
      <p:sp>
        <p:nvSpPr>
          <p:cNvPr id="206" name="Google Shape;206;p24"/>
          <p:cNvSpPr txBox="1"/>
          <p:nvPr>
            <p:ph idx="3" type="subTitle"/>
          </p:nvPr>
        </p:nvSpPr>
        <p:spPr>
          <a:xfrm>
            <a:off x="1185925" y="27263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Reflecting on the social internship experience</a:t>
            </a:r>
            <a:endParaRPr sz="1600"/>
          </a:p>
        </p:txBody>
      </p:sp>
      <p:sp>
        <p:nvSpPr>
          <p:cNvPr id="207" name="Google Shape;207;p24"/>
          <p:cNvSpPr txBox="1"/>
          <p:nvPr>
            <p:ph idx="4" type="subTitle"/>
          </p:nvPr>
        </p:nvSpPr>
        <p:spPr>
          <a:xfrm>
            <a:off x="1185925" y="3765525"/>
            <a:ext cx="3727200" cy="93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Future career opportunities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